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heme/theme7.xml" ContentType="application/vnd.openxmlformats-officedocument.them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2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3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4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5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7.xml" ContentType="application/vnd.openxmlformats-officedocument.presentationml.notesSlide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notesSlides/notesSlide8.xml" ContentType="application/vnd.openxmlformats-officedocument.presentationml.notesSlide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heme/themeOverride2.xml" ContentType="application/vnd.openxmlformats-officedocument.themeOverride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notesSlides/notesSlide9.xml" ContentType="application/vnd.openxmlformats-officedocument.presentationml.notesSlide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notesSlides/notesSlide10.xml" ContentType="application/vnd.openxmlformats-officedocument.presentationml.notesSlide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3.xml" ContentType="application/vnd.openxmlformats-officedocument.themeOverr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  <p:sldMasterId id="2147483690" r:id="rId4"/>
    <p:sldMasterId id="2147483701" r:id="rId5"/>
    <p:sldMasterId id="2147483712" r:id="rId6"/>
  </p:sldMasterIdLst>
  <p:notesMasterIdLst>
    <p:notesMasterId r:id="rId24"/>
  </p:notesMasterIdLst>
  <p:sldIdLst>
    <p:sldId id="259" r:id="rId7"/>
    <p:sldId id="260" r:id="rId8"/>
    <p:sldId id="261" r:id="rId9"/>
    <p:sldId id="280" r:id="rId10"/>
    <p:sldId id="290" r:id="rId11"/>
    <p:sldId id="295" r:id="rId12"/>
    <p:sldId id="267" r:id="rId13"/>
    <p:sldId id="276" r:id="rId14"/>
    <p:sldId id="270" r:id="rId15"/>
    <p:sldId id="296" r:id="rId16"/>
    <p:sldId id="266" r:id="rId17"/>
    <p:sldId id="271" r:id="rId18"/>
    <p:sldId id="297" r:id="rId19"/>
    <p:sldId id="282" r:id="rId20"/>
    <p:sldId id="291" r:id="rId21"/>
    <p:sldId id="257" r:id="rId22"/>
    <p:sldId id="2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53616C"/>
    <a:srgbClr val="29565D"/>
    <a:srgbClr val="A7CCFB"/>
    <a:srgbClr val="FFFFFF"/>
    <a:srgbClr val="D9D9D9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600"/>
      </p:cViewPr>
      <p:guideLst>
        <p:guide orient="horz" pos="2192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lt1"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5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A3-4E2E-B480-F07F03193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89351807"/>
        <c:axId val="489335999"/>
        <c:axId val="0"/>
      </c:bar3DChart>
      <c:valAx>
        <c:axId val="489335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9351807"/>
        <c:crosses val="autoZero"/>
        <c:crossBetween val="between"/>
      </c:valAx>
      <c:catAx>
        <c:axId val="489351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933599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9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  <a:scene3d>
        <a:camera prst="orthographicFront"/>
        <a:lightRig rig="threePt" dir="t"/>
      </a:scene3d>
      <a:sp3d prstMaterial="translucentPowder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  <a:ln>
        <a:solidFill>
          <a:schemeClr val="phClr">
            <a:lumMod val="7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B5A3D-F429-44E1-8FD4-DB824696415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B5A3D-F429-44E1-8FD4-DB82469641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641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89065-BB97-4A97-AE07-D750CDAFC39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B5A3D-F429-44E1-8FD4-DB824696415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B5A3D-F429-44E1-8FD4-DB824696415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DCD3B-3E50-4DA5-B978-82987E7B8C3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B5A3D-F429-44E1-8FD4-DB82469641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65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D54CC-C819-4C74-A30E-A9474DC6446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B5A3D-F429-44E1-8FD4-DB82469641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810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image" Target="../media/image2.png"/><Relationship Id="rId3" Type="http://schemas.openxmlformats.org/officeDocument/2006/relationships/tags" Target="../tags/tag71.xml"/><Relationship Id="rId21" Type="http://schemas.openxmlformats.org/officeDocument/2006/relationships/image" Target="../media/image5.png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image" Target="../media/image1.jpeg"/><Relationship Id="rId25" Type="http://schemas.openxmlformats.org/officeDocument/2006/relationships/image" Target="../media/image9.png"/><Relationship Id="rId2" Type="http://schemas.openxmlformats.org/officeDocument/2006/relationships/tags" Target="../tags/tag70.xml"/><Relationship Id="rId16" Type="http://schemas.openxmlformats.org/officeDocument/2006/relationships/slideMaster" Target="../slideMasters/slideMaster2.xml"/><Relationship Id="rId20" Type="http://schemas.openxmlformats.org/officeDocument/2006/relationships/image" Target="../media/image4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image" Target="../media/image8.png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image" Target="../media/image7.png"/><Relationship Id="rId10" Type="http://schemas.openxmlformats.org/officeDocument/2006/relationships/tags" Target="../tags/tag78.xml"/><Relationship Id="rId19" Type="http://schemas.openxmlformats.org/officeDocument/2006/relationships/image" Target="../media/image3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10.png"/><Relationship Id="rId5" Type="http://schemas.openxmlformats.org/officeDocument/2006/relationships/tags" Target="../tags/tag9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2.xml"/><Relationship Id="rId9" Type="http://schemas.openxmlformats.org/officeDocument/2006/relationships/tags" Target="../tags/tag9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9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7" Type="http://schemas.openxmlformats.org/officeDocument/2006/relationships/image" Target="../media/image12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5.xml"/><Relationship Id="rId4" Type="http://schemas.openxmlformats.org/officeDocument/2006/relationships/tags" Target="../tags/tag14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9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10" Type="http://schemas.openxmlformats.org/officeDocument/2006/relationships/image" Target="../media/image12.png"/><Relationship Id="rId4" Type="http://schemas.openxmlformats.org/officeDocument/2006/relationships/tags" Target="../tags/tag156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10" Type="http://schemas.openxmlformats.org/officeDocument/2006/relationships/image" Target="../media/image12.png"/><Relationship Id="rId4" Type="http://schemas.openxmlformats.org/officeDocument/2006/relationships/tags" Target="../tags/tag164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10" Type="http://schemas.openxmlformats.org/officeDocument/2006/relationships/image" Target="../media/image12.png"/><Relationship Id="rId4" Type="http://schemas.openxmlformats.org/officeDocument/2006/relationships/tags" Target="../tags/tag172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../media/image12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81.xml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4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1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545007" y="0"/>
                <a:ext cx="3646993" cy="6858000"/>
                <a:chOff x="8545007" y="0"/>
                <a:chExt cx="3646993" cy="6858000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45007" y="0"/>
                  <a:ext cx="3646993" cy="2982191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2436" y="4066720"/>
                  <a:ext cx="2925924" cy="2791280"/>
                </a:xfrm>
                <a:prstGeom prst="rect">
                  <a:avLst/>
                </a:prstGeom>
              </p:spPr>
            </p:pic>
          </p:grpSp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7137443" cy="6858000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812461" y="1029461"/>
              <a:ext cx="4909467" cy="4653606"/>
            </a:xfrm>
            <a:prstGeom prst="rect">
              <a:avLst/>
            </a:prstGeom>
          </p:spPr>
        </p:pic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5"/>
            </p:custDataLst>
          </p:nvPr>
        </p:nvGrpSpPr>
        <p:grpSpPr>
          <a:xfrm>
            <a:off x="4781921" y="2017071"/>
            <a:ext cx="6526279" cy="1374310"/>
            <a:chOff x="4781921" y="2017071"/>
            <a:chExt cx="6526279" cy="1374310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4931680" y="2017071"/>
              <a:ext cx="6376520" cy="59507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4781921" y="2943045"/>
              <a:ext cx="6462076" cy="448336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368381" y="2469994"/>
            <a:ext cx="6745577" cy="15728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/>
          <a:stretch>
            <a:fillRect/>
          </a:stretch>
        </p:blipFill>
        <p:spPr>
          <a:xfrm rot="10800000" flipV="1">
            <a:off x="4699012" y="3195627"/>
            <a:ext cx="149483" cy="300492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4837206" y="3468034"/>
            <a:ext cx="6348372" cy="6790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4837206" y="2205615"/>
            <a:ext cx="6348372" cy="1039969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566281" y="1959285"/>
            <a:ext cx="2939430" cy="29394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78051" y="1360965"/>
            <a:ext cx="4363475" cy="4136069"/>
          </a:xfrm>
          <a:prstGeom prst="rect">
            <a:avLst/>
          </a:prstGeom>
          <a:noFill/>
        </p:spPr>
      </p:pic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472283" y="1975680"/>
            <a:ext cx="2968397" cy="315294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16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8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5029056" y="3510454"/>
            <a:ext cx="620345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4551132" y="3591910"/>
            <a:ext cx="7171773" cy="82854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551132" y="1360965"/>
            <a:ext cx="7171773" cy="2068034"/>
          </a:xfrm>
        </p:spPr>
        <p:txBody>
          <a:bodyPr anchor="b">
            <a:normAutofit/>
          </a:bodyPr>
          <a:lstStyle>
            <a:lvl1pPr algn="ctr">
              <a:defRPr sz="6600" b="1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767063"/>
            <a:ext cx="5157787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767063"/>
            <a:ext cx="5183188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7" y="2125482"/>
            <a:ext cx="4165200" cy="373531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300996" y="365125"/>
            <a:ext cx="1052804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838200" y="365125"/>
            <a:ext cx="907091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391158" y="2330257"/>
            <a:ext cx="5873263" cy="1325563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35382" y="1961150"/>
            <a:ext cx="3275071" cy="3104388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4458892" y="3729639"/>
            <a:ext cx="329136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4391158" y="3803459"/>
            <a:ext cx="5873263" cy="6790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单击编辑副标题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编辑副标题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" y="2076450"/>
            <a:ext cx="7105650" cy="173355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" y="3810000"/>
            <a:ext cx="7105650" cy="6413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15BB4C91-A4CA-4EBE-8AF8-1DBB3ECEA669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250" y="2095501"/>
            <a:ext cx="7321550" cy="2284412"/>
          </a:xfrm>
        </p:spPr>
        <p:txBody>
          <a:bodyPr anchor="ctr" anchorCtr="0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2250" y="4589463"/>
            <a:ext cx="732155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443789"/>
            <a:ext cx="5181600" cy="473317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443789"/>
            <a:ext cx="5181600" cy="47331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4428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68192"/>
            <a:ext cx="5157787" cy="39919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4428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68192"/>
            <a:ext cx="5183188" cy="3991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779" y="2040773"/>
            <a:ext cx="7066547" cy="1745163"/>
          </a:xfrm>
        </p:spPr>
        <p:txBody>
          <a:bodyPr anchor="b" anchorCtr="0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1275343"/>
            <a:ext cx="4165200" cy="1600200"/>
          </a:xfrm>
        </p:spPr>
        <p:txBody>
          <a:bodyPr anchor="t" anchorCtr="0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1275343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875543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53600" y="1267325"/>
            <a:ext cx="1600200" cy="4909637"/>
          </a:xfrm>
        </p:spPr>
        <p:txBody>
          <a:bodyPr vert="eaVer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1267325"/>
            <a:ext cx="8771021" cy="49096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1219200"/>
            <a:ext cx="10515600" cy="488496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mtClean="0"/>
            </a:lvl1pPr>
          </a:lstStyle>
          <a:p>
            <a:fld id="{C9E60F58-3108-4415-857A-6D0360DF626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mtClean="0"/>
            </a:lvl1pPr>
          </a:lstStyle>
          <a:p>
            <a:fld id="{4AE85CE2-CEAD-46BB-861E-7D62265DC9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369" y="2470829"/>
            <a:ext cx="7161262" cy="1448712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4400" b="1" i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7630" y="3939342"/>
            <a:ext cx="7156741" cy="63393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2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grpSp>
        <p:nvGrpSpPr>
          <p:cNvPr id="427" name="组合 38"/>
          <p:cNvGrpSpPr/>
          <p:nvPr/>
        </p:nvGrpSpPr>
        <p:grpSpPr bwMode="auto">
          <a:xfrm>
            <a:off x="5266899" y="971274"/>
            <a:ext cx="1657608" cy="690870"/>
            <a:chOff x="615950" y="458788"/>
            <a:chExt cx="2657475" cy="1108075"/>
          </a:xfrm>
          <a:solidFill>
            <a:schemeClr val="accent1"/>
          </a:solidFill>
        </p:grpSpPr>
        <p:sp>
          <p:nvSpPr>
            <p:cNvPr id="428" name="Freeform 5"/>
            <p:cNvSpPr/>
            <p:nvPr/>
          </p:nvSpPr>
          <p:spPr bwMode="auto">
            <a:xfrm>
              <a:off x="3015755" y="974351"/>
              <a:ext cx="257670" cy="557884"/>
            </a:xfrm>
            <a:custGeom>
              <a:avLst/>
              <a:gdLst>
                <a:gd name="T0" fmla="*/ 48 w 210"/>
                <a:gd name="T1" fmla="*/ 208 h 453"/>
                <a:gd name="T2" fmla="*/ 46 w 210"/>
                <a:gd name="T3" fmla="*/ 208 h 453"/>
                <a:gd name="T4" fmla="*/ 46 w 210"/>
                <a:gd name="T5" fmla="*/ 451 h 453"/>
                <a:gd name="T6" fmla="*/ 0 w 210"/>
                <a:gd name="T7" fmla="*/ 453 h 453"/>
                <a:gd name="T8" fmla="*/ 0 w 210"/>
                <a:gd name="T9" fmla="*/ 208 h 453"/>
                <a:gd name="T10" fmla="*/ 0 w 210"/>
                <a:gd name="T11" fmla="*/ 204 h 453"/>
                <a:gd name="T12" fmla="*/ 0 w 210"/>
                <a:gd name="T13" fmla="*/ 164 h 453"/>
                <a:gd name="T14" fmla="*/ 210 w 210"/>
                <a:gd name="T15" fmla="*/ 0 h 453"/>
                <a:gd name="T16" fmla="*/ 210 w 210"/>
                <a:gd name="T17" fmla="*/ 55 h 453"/>
                <a:gd name="T18" fmla="*/ 48 w 210"/>
                <a:gd name="T19" fmla="*/ 2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453">
                  <a:moveTo>
                    <a:pt x="48" y="208"/>
                  </a:moveTo>
                  <a:cubicBezTo>
                    <a:pt x="46" y="208"/>
                    <a:pt x="46" y="208"/>
                    <a:pt x="46" y="208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4" y="70"/>
                    <a:pt x="109" y="0"/>
                    <a:pt x="210" y="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125" y="57"/>
                    <a:pt x="56" y="123"/>
                    <a:pt x="48" y="2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9" name="Freeform 6"/>
            <p:cNvSpPr/>
            <p:nvPr/>
          </p:nvSpPr>
          <p:spPr bwMode="auto">
            <a:xfrm>
              <a:off x="3154205" y="566518"/>
              <a:ext cx="99992" cy="319340"/>
            </a:xfrm>
            <a:custGeom>
              <a:avLst/>
              <a:gdLst>
                <a:gd name="T0" fmla="*/ 0 w 79"/>
                <a:gd name="T1" fmla="*/ 185 h 258"/>
                <a:gd name="T2" fmla="*/ 0 w 79"/>
                <a:gd name="T3" fmla="*/ 185 h 258"/>
                <a:gd name="T4" fmla="*/ 0 w 79"/>
                <a:gd name="T5" fmla="*/ 0 h 258"/>
                <a:gd name="T6" fmla="*/ 21 w 79"/>
                <a:gd name="T7" fmla="*/ 0 h 258"/>
                <a:gd name="T8" fmla="*/ 21 w 79"/>
                <a:gd name="T9" fmla="*/ 186 h 258"/>
                <a:gd name="T10" fmla="*/ 79 w 79"/>
                <a:gd name="T11" fmla="*/ 240 h 258"/>
                <a:gd name="T12" fmla="*/ 79 w 79"/>
                <a:gd name="T13" fmla="*/ 258 h 258"/>
                <a:gd name="T14" fmla="*/ 76 w 79"/>
                <a:gd name="T15" fmla="*/ 258 h 258"/>
                <a:gd name="T16" fmla="*/ 0 w 79"/>
                <a:gd name="T17" fmla="*/ 18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58"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4" y="216"/>
                    <a:pt x="48" y="240"/>
                    <a:pt x="79" y="240"/>
                  </a:cubicBezTo>
                  <a:cubicBezTo>
                    <a:pt x="79" y="258"/>
                    <a:pt x="79" y="258"/>
                    <a:pt x="79" y="258"/>
                  </a:cubicBezTo>
                  <a:cubicBezTo>
                    <a:pt x="78" y="258"/>
                    <a:pt x="77" y="258"/>
                    <a:pt x="76" y="258"/>
                  </a:cubicBezTo>
                  <a:cubicBezTo>
                    <a:pt x="35" y="258"/>
                    <a:pt x="1" y="226"/>
                    <a:pt x="0" y="1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0" name="Freeform 7"/>
            <p:cNvSpPr/>
            <p:nvPr/>
          </p:nvSpPr>
          <p:spPr bwMode="auto">
            <a:xfrm>
              <a:off x="2969605" y="566518"/>
              <a:ext cx="96145" cy="319340"/>
            </a:xfrm>
            <a:custGeom>
              <a:avLst/>
              <a:gdLst>
                <a:gd name="T0" fmla="*/ 79 w 79"/>
                <a:gd name="T1" fmla="*/ 188 h 258"/>
                <a:gd name="T2" fmla="*/ 79 w 79"/>
                <a:gd name="T3" fmla="*/ 188 h 258"/>
                <a:gd name="T4" fmla="*/ 3 w 79"/>
                <a:gd name="T5" fmla="*/ 258 h 258"/>
                <a:gd name="T6" fmla="*/ 0 w 79"/>
                <a:gd name="T7" fmla="*/ 258 h 258"/>
                <a:gd name="T8" fmla="*/ 0 w 79"/>
                <a:gd name="T9" fmla="*/ 240 h 258"/>
                <a:gd name="T10" fmla="*/ 57 w 79"/>
                <a:gd name="T11" fmla="*/ 186 h 258"/>
                <a:gd name="T12" fmla="*/ 57 w 79"/>
                <a:gd name="T13" fmla="*/ 0 h 258"/>
                <a:gd name="T14" fmla="*/ 79 w 79"/>
                <a:gd name="T15" fmla="*/ 0 h 258"/>
                <a:gd name="T16" fmla="*/ 79 w 79"/>
                <a:gd name="T17" fmla="*/ 185 h 258"/>
                <a:gd name="T18" fmla="*/ 79 w 79"/>
                <a:gd name="T19" fmla="*/ 185 h 258"/>
                <a:gd name="T20" fmla="*/ 79 w 79"/>
                <a:gd name="T21" fmla="*/ 186 h 258"/>
                <a:gd name="T22" fmla="*/ 79 w 79"/>
                <a:gd name="T23" fmla="*/ 18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58">
                  <a:moveTo>
                    <a:pt x="79" y="188"/>
                  </a:moveTo>
                  <a:cubicBezTo>
                    <a:pt x="79" y="188"/>
                    <a:pt x="79" y="188"/>
                    <a:pt x="79" y="188"/>
                  </a:cubicBezTo>
                  <a:cubicBezTo>
                    <a:pt x="76" y="227"/>
                    <a:pt x="44" y="258"/>
                    <a:pt x="3" y="258"/>
                  </a:cubicBezTo>
                  <a:cubicBezTo>
                    <a:pt x="2" y="258"/>
                    <a:pt x="1" y="258"/>
                    <a:pt x="0" y="25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0" y="240"/>
                    <a:pt x="55" y="216"/>
                    <a:pt x="57" y="18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6"/>
                    <a:pt x="79" y="186"/>
                    <a:pt x="79" y="186"/>
                  </a:cubicBezTo>
                  <a:lnTo>
                    <a:pt x="79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1" name="Freeform 8"/>
            <p:cNvSpPr>
              <a:spLocks noEditPoints="1"/>
            </p:cNvSpPr>
            <p:nvPr/>
          </p:nvSpPr>
          <p:spPr bwMode="auto">
            <a:xfrm>
              <a:off x="2419648" y="955112"/>
              <a:ext cx="584568" cy="611751"/>
            </a:xfrm>
            <a:custGeom>
              <a:avLst/>
              <a:gdLst>
                <a:gd name="T0" fmla="*/ 463 w 478"/>
                <a:gd name="T1" fmla="*/ 211 h 498"/>
                <a:gd name="T2" fmla="*/ 409 w 478"/>
                <a:gd name="T3" fmla="*/ 220 h 498"/>
                <a:gd name="T4" fmla="*/ 330 w 478"/>
                <a:gd name="T5" fmla="*/ 391 h 498"/>
                <a:gd name="T6" fmla="*/ 108 w 478"/>
                <a:gd name="T7" fmla="*/ 332 h 498"/>
                <a:gd name="T8" fmla="*/ 417 w 478"/>
                <a:gd name="T9" fmla="*/ 153 h 498"/>
                <a:gd name="T10" fmla="*/ 417 w 478"/>
                <a:gd name="T11" fmla="*/ 153 h 498"/>
                <a:gd name="T12" fmla="*/ 438 w 478"/>
                <a:gd name="T13" fmla="*/ 141 h 498"/>
                <a:gd name="T14" fmla="*/ 437 w 478"/>
                <a:gd name="T15" fmla="*/ 140 h 498"/>
                <a:gd name="T16" fmla="*/ 140 w 478"/>
                <a:gd name="T17" fmla="*/ 60 h 498"/>
                <a:gd name="T18" fmla="*/ 60 w 478"/>
                <a:gd name="T19" fmla="*/ 358 h 498"/>
                <a:gd name="T20" fmla="*/ 357 w 478"/>
                <a:gd name="T21" fmla="*/ 437 h 498"/>
                <a:gd name="T22" fmla="*/ 463 w 478"/>
                <a:gd name="T23" fmla="*/ 211 h 498"/>
                <a:gd name="T24" fmla="*/ 87 w 478"/>
                <a:gd name="T25" fmla="*/ 274 h 498"/>
                <a:gd name="T26" fmla="*/ 167 w 478"/>
                <a:gd name="T27" fmla="*/ 108 h 498"/>
                <a:gd name="T28" fmla="*/ 350 w 478"/>
                <a:gd name="T29" fmla="*/ 122 h 498"/>
                <a:gd name="T30" fmla="*/ 87 w 478"/>
                <a:gd name="T31" fmla="*/ 27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8" h="498">
                  <a:moveTo>
                    <a:pt x="463" y="211"/>
                  </a:moveTo>
                  <a:cubicBezTo>
                    <a:pt x="409" y="220"/>
                    <a:pt x="409" y="220"/>
                    <a:pt x="409" y="220"/>
                  </a:cubicBezTo>
                  <a:cubicBezTo>
                    <a:pt x="421" y="286"/>
                    <a:pt x="392" y="356"/>
                    <a:pt x="330" y="391"/>
                  </a:cubicBezTo>
                  <a:cubicBezTo>
                    <a:pt x="252" y="436"/>
                    <a:pt x="153" y="410"/>
                    <a:pt x="108" y="332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37" y="141"/>
                    <a:pt x="437" y="140"/>
                    <a:pt x="437" y="140"/>
                  </a:cubicBezTo>
                  <a:cubicBezTo>
                    <a:pt x="377" y="35"/>
                    <a:pt x="244" y="0"/>
                    <a:pt x="140" y="60"/>
                  </a:cubicBezTo>
                  <a:cubicBezTo>
                    <a:pt x="35" y="120"/>
                    <a:pt x="0" y="253"/>
                    <a:pt x="60" y="358"/>
                  </a:cubicBezTo>
                  <a:cubicBezTo>
                    <a:pt x="120" y="462"/>
                    <a:pt x="253" y="498"/>
                    <a:pt x="357" y="437"/>
                  </a:cubicBezTo>
                  <a:cubicBezTo>
                    <a:pt x="439" y="390"/>
                    <a:pt x="478" y="299"/>
                    <a:pt x="463" y="211"/>
                  </a:cubicBezTo>
                  <a:close/>
                  <a:moveTo>
                    <a:pt x="87" y="274"/>
                  </a:moveTo>
                  <a:cubicBezTo>
                    <a:pt x="78" y="209"/>
                    <a:pt x="107" y="142"/>
                    <a:pt x="167" y="108"/>
                  </a:cubicBezTo>
                  <a:cubicBezTo>
                    <a:pt x="227" y="73"/>
                    <a:pt x="299" y="81"/>
                    <a:pt x="350" y="122"/>
                  </a:cubicBezTo>
                  <a:lnTo>
                    <a:pt x="87" y="2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2" name="Freeform 9"/>
            <p:cNvSpPr/>
            <p:nvPr/>
          </p:nvSpPr>
          <p:spPr bwMode="auto">
            <a:xfrm>
              <a:off x="2619632" y="728112"/>
              <a:ext cx="307667" cy="157746"/>
            </a:xfrm>
            <a:custGeom>
              <a:avLst/>
              <a:gdLst>
                <a:gd name="T0" fmla="*/ 172 w 251"/>
                <a:gd name="T1" fmla="*/ 58 h 128"/>
                <a:gd name="T2" fmla="*/ 172 w 251"/>
                <a:gd name="T3" fmla="*/ 58 h 128"/>
                <a:gd name="T4" fmla="*/ 172 w 251"/>
                <a:gd name="T5" fmla="*/ 56 h 128"/>
                <a:gd name="T6" fmla="*/ 172 w 251"/>
                <a:gd name="T7" fmla="*/ 55 h 128"/>
                <a:gd name="T8" fmla="*/ 172 w 251"/>
                <a:gd name="T9" fmla="*/ 55 h 128"/>
                <a:gd name="T10" fmla="*/ 172 w 251"/>
                <a:gd name="T11" fmla="*/ 22 h 128"/>
                <a:gd name="T12" fmla="*/ 79 w 251"/>
                <a:gd name="T13" fmla="*/ 22 h 128"/>
                <a:gd name="T14" fmla="*/ 79 w 251"/>
                <a:gd name="T15" fmla="*/ 55 h 128"/>
                <a:gd name="T16" fmla="*/ 79 w 251"/>
                <a:gd name="T17" fmla="*/ 55 h 128"/>
                <a:gd name="T18" fmla="*/ 79 w 251"/>
                <a:gd name="T19" fmla="*/ 56 h 128"/>
                <a:gd name="T20" fmla="*/ 79 w 251"/>
                <a:gd name="T21" fmla="*/ 58 h 128"/>
                <a:gd name="T22" fmla="*/ 79 w 251"/>
                <a:gd name="T23" fmla="*/ 58 h 128"/>
                <a:gd name="T24" fmla="*/ 3 w 251"/>
                <a:gd name="T25" fmla="*/ 128 h 128"/>
                <a:gd name="T26" fmla="*/ 0 w 251"/>
                <a:gd name="T27" fmla="*/ 128 h 128"/>
                <a:gd name="T28" fmla="*/ 0 w 251"/>
                <a:gd name="T29" fmla="*/ 110 h 128"/>
                <a:gd name="T30" fmla="*/ 57 w 251"/>
                <a:gd name="T31" fmla="*/ 56 h 128"/>
                <a:gd name="T32" fmla="*/ 57 w 251"/>
                <a:gd name="T33" fmla="*/ 22 h 128"/>
                <a:gd name="T34" fmla="*/ 57 w 251"/>
                <a:gd name="T35" fmla="*/ 0 h 128"/>
                <a:gd name="T36" fmla="*/ 79 w 251"/>
                <a:gd name="T37" fmla="*/ 0 h 128"/>
                <a:gd name="T38" fmla="*/ 172 w 251"/>
                <a:gd name="T39" fmla="*/ 0 h 128"/>
                <a:gd name="T40" fmla="*/ 179 w 251"/>
                <a:gd name="T41" fmla="*/ 0 h 128"/>
                <a:gd name="T42" fmla="*/ 194 w 251"/>
                <a:gd name="T43" fmla="*/ 0 h 128"/>
                <a:gd name="T44" fmla="*/ 194 w 251"/>
                <a:gd name="T45" fmla="*/ 56 h 128"/>
                <a:gd name="T46" fmla="*/ 251 w 251"/>
                <a:gd name="T47" fmla="*/ 110 h 128"/>
                <a:gd name="T48" fmla="*/ 251 w 251"/>
                <a:gd name="T49" fmla="*/ 128 h 128"/>
                <a:gd name="T50" fmla="*/ 248 w 251"/>
                <a:gd name="T51" fmla="*/ 128 h 128"/>
                <a:gd name="T52" fmla="*/ 172 w 251"/>
                <a:gd name="T53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128">
                  <a:moveTo>
                    <a:pt x="172" y="58"/>
                  </a:moveTo>
                  <a:cubicBezTo>
                    <a:pt x="172" y="58"/>
                    <a:pt x="172" y="58"/>
                    <a:pt x="172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2" y="56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6" y="97"/>
                    <a:pt x="43" y="128"/>
                    <a:pt x="3" y="128"/>
                  </a:cubicBezTo>
                  <a:cubicBezTo>
                    <a:pt x="2" y="128"/>
                    <a:pt x="1" y="128"/>
                    <a:pt x="0" y="1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0" y="110"/>
                    <a:pt x="55" y="86"/>
                    <a:pt x="57" y="5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6" y="86"/>
                    <a:pt x="221" y="110"/>
                    <a:pt x="251" y="110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0" y="128"/>
                    <a:pt x="249" y="128"/>
                    <a:pt x="248" y="128"/>
                  </a:cubicBezTo>
                  <a:cubicBezTo>
                    <a:pt x="208" y="128"/>
                    <a:pt x="175" y="97"/>
                    <a:pt x="172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3" name="Freeform 10"/>
            <p:cNvSpPr/>
            <p:nvPr/>
          </p:nvSpPr>
          <p:spPr bwMode="auto">
            <a:xfrm>
              <a:off x="2627324" y="678093"/>
              <a:ext cx="292284" cy="42324"/>
            </a:xfrm>
            <a:custGeom>
              <a:avLst/>
              <a:gdLst>
                <a:gd name="T0" fmla="*/ 166 w 183"/>
                <a:gd name="T1" fmla="*/ 16 h 28"/>
                <a:gd name="T2" fmla="*/ 17 w 183"/>
                <a:gd name="T3" fmla="*/ 16 h 28"/>
                <a:gd name="T4" fmla="*/ 17 w 183"/>
                <a:gd name="T5" fmla="*/ 28 h 28"/>
                <a:gd name="T6" fmla="*/ 0 w 183"/>
                <a:gd name="T7" fmla="*/ 28 h 28"/>
                <a:gd name="T8" fmla="*/ 0 w 183"/>
                <a:gd name="T9" fmla="*/ 16 h 28"/>
                <a:gd name="T10" fmla="*/ 0 w 183"/>
                <a:gd name="T11" fmla="*/ 0 h 28"/>
                <a:gd name="T12" fmla="*/ 17 w 183"/>
                <a:gd name="T13" fmla="*/ 0 h 28"/>
                <a:gd name="T14" fmla="*/ 166 w 183"/>
                <a:gd name="T15" fmla="*/ 0 h 28"/>
                <a:gd name="T16" fmla="*/ 183 w 183"/>
                <a:gd name="T17" fmla="*/ 0 h 28"/>
                <a:gd name="T18" fmla="*/ 183 w 183"/>
                <a:gd name="T19" fmla="*/ 16 h 28"/>
                <a:gd name="T20" fmla="*/ 183 w 183"/>
                <a:gd name="T21" fmla="*/ 28 h 28"/>
                <a:gd name="T22" fmla="*/ 166 w 183"/>
                <a:gd name="T23" fmla="*/ 28 h 28"/>
                <a:gd name="T24" fmla="*/ 166 w 183"/>
                <a:gd name="T25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28">
                  <a:moveTo>
                    <a:pt x="166" y="16"/>
                  </a:moveTo>
                  <a:lnTo>
                    <a:pt x="17" y="16"/>
                  </a:lnTo>
                  <a:lnTo>
                    <a:pt x="17" y="28"/>
                  </a:lnTo>
                  <a:lnTo>
                    <a:pt x="0" y="2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66" y="0"/>
                  </a:lnTo>
                  <a:lnTo>
                    <a:pt x="183" y="0"/>
                  </a:lnTo>
                  <a:lnTo>
                    <a:pt x="183" y="16"/>
                  </a:lnTo>
                  <a:lnTo>
                    <a:pt x="183" y="28"/>
                  </a:lnTo>
                  <a:lnTo>
                    <a:pt x="166" y="28"/>
                  </a:lnTo>
                  <a:lnTo>
                    <a:pt x="166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4" name="Freeform 11"/>
            <p:cNvSpPr/>
            <p:nvPr/>
          </p:nvSpPr>
          <p:spPr bwMode="auto">
            <a:xfrm>
              <a:off x="2635015" y="535738"/>
              <a:ext cx="273056" cy="123119"/>
            </a:xfrm>
            <a:custGeom>
              <a:avLst/>
              <a:gdLst>
                <a:gd name="T0" fmla="*/ 94 w 172"/>
                <a:gd name="T1" fmla="*/ 61 h 77"/>
                <a:gd name="T2" fmla="*/ 144 w 172"/>
                <a:gd name="T3" fmla="*/ 61 h 77"/>
                <a:gd name="T4" fmla="*/ 144 w 172"/>
                <a:gd name="T5" fmla="*/ 77 h 77"/>
                <a:gd name="T6" fmla="*/ 27 w 172"/>
                <a:gd name="T7" fmla="*/ 77 h 77"/>
                <a:gd name="T8" fmla="*/ 27 w 172"/>
                <a:gd name="T9" fmla="*/ 61 h 77"/>
                <a:gd name="T10" fmla="*/ 78 w 172"/>
                <a:gd name="T11" fmla="*/ 61 h 77"/>
                <a:gd name="T12" fmla="*/ 78 w 172"/>
                <a:gd name="T13" fmla="*/ 44 h 77"/>
                <a:gd name="T14" fmla="*/ 0 w 172"/>
                <a:gd name="T15" fmla="*/ 44 h 77"/>
                <a:gd name="T16" fmla="*/ 0 w 172"/>
                <a:gd name="T17" fmla="*/ 28 h 77"/>
                <a:gd name="T18" fmla="*/ 78 w 172"/>
                <a:gd name="T19" fmla="*/ 28 h 77"/>
                <a:gd name="T20" fmla="*/ 78 w 172"/>
                <a:gd name="T21" fmla="*/ 0 h 77"/>
                <a:gd name="T22" fmla="*/ 94 w 172"/>
                <a:gd name="T23" fmla="*/ 0 h 77"/>
                <a:gd name="T24" fmla="*/ 94 w 172"/>
                <a:gd name="T25" fmla="*/ 28 h 77"/>
                <a:gd name="T26" fmla="*/ 172 w 172"/>
                <a:gd name="T27" fmla="*/ 28 h 77"/>
                <a:gd name="T28" fmla="*/ 172 w 172"/>
                <a:gd name="T29" fmla="*/ 44 h 77"/>
                <a:gd name="T30" fmla="*/ 94 w 172"/>
                <a:gd name="T31" fmla="*/ 44 h 77"/>
                <a:gd name="T32" fmla="*/ 94 w 172"/>
                <a:gd name="T3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2" h="77">
                  <a:moveTo>
                    <a:pt x="94" y="61"/>
                  </a:moveTo>
                  <a:lnTo>
                    <a:pt x="144" y="61"/>
                  </a:lnTo>
                  <a:lnTo>
                    <a:pt x="144" y="77"/>
                  </a:lnTo>
                  <a:lnTo>
                    <a:pt x="27" y="77"/>
                  </a:lnTo>
                  <a:lnTo>
                    <a:pt x="27" y="61"/>
                  </a:lnTo>
                  <a:lnTo>
                    <a:pt x="78" y="61"/>
                  </a:lnTo>
                  <a:lnTo>
                    <a:pt x="78" y="44"/>
                  </a:lnTo>
                  <a:lnTo>
                    <a:pt x="0" y="44"/>
                  </a:lnTo>
                  <a:lnTo>
                    <a:pt x="0" y="28"/>
                  </a:lnTo>
                  <a:lnTo>
                    <a:pt x="78" y="28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94" y="28"/>
                  </a:lnTo>
                  <a:lnTo>
                    <a:pt x="172" y="28"/>
                  </a:lnTo>
                  <a:lnTo>
                    <a:pt x="172" y="44"/>
                  </a:lnTo>
                  <a:lnTo>
                    <a:pt x="94" y="44"/>
                  </a:lnTo>
                  <a:lnTo>
                    <a:pt x="94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5" name="Freeform 12"/>
            <p:cNvSpPr/>
            <p:nvPr/>
          </p:nvSpPr>
          <p:spPr bwMode="auto">
            <a:xfrm>
              <a:off x="2373498" y="685788"/>
              <a:ext cx="192292" cy="200069"/>
            </a:xfrm>
            <a:custGeom>
              <a:avLst/>
              <a:gdLst>
                <a:gd name="T0" fmla="*/ 17 w 123"/>
                <a:gd name="T1" fmla="*/ 128 h 128"/>
                <a:gd name="T2" fmla="*/ 0 w 123"/>
                <a:gd name="T3" fmla="*/ 128 h 128"/>
                <a:gd name="T4" fmla="*/ 0 w 123"/>
                <a:gd name="T5" fmla="*/ 112 h 128"/>
                <a:gd name="T6" fmla="*/ 0 w 123"/>
                <a:gd name="T7" fmla="*/ 11 h 128"/>
                <a:gd name="T8" fmla="*/ 15 w 123"/>
                <a:gd name="T9" fmla="*/ 11 h 128"/>
                <a:gd name="T10" fmla="*/ 34 w 123"/>
                <a:gd name="T11" fmla="*/ 0 h 128"/>
                <a:gd name="T12" fmla="*/ 43 w 123"/>
                <a:gd name="T13" fmla="*/ 15 h 128"/>
                <a:gd name="T14" fmla="*/ 17 w 123"/>
                <a:gd name="T15" fmla="*/ 29 h 128"/>
                <a:gd name="T16" fmla="*/ 17 w 123"/>
                <a:gd name="T17" fmla="*/ 61 h 128"/>
                <a:gd name="T18" fmla="*/ 50 w 123"/>
                <a:gd name="T19" fmla="*/ 61 h 128"/>
                <a:gd name="T20" fmla="*/ 50 w 123"/>
                <a:gd name="T21" fmla="*/ 78 h 128"/>
                <a:gd name="T22" fmla="*/ 17 w 123"/>
                <a:gd name="T23" fmla="*/ 78 h 128"/>
                <a:gd name="T24" fmla="*/ 17 w 123"/>
                <a:gd name="T25" fmla="*/ 112 h 128"/>
                <a:gd name="T26" fmla="*/ 106 w 123"/>
                <a:gd name="T27" fmla="*/ 112 h 128"/>
                <a:gd name="T28" fmla="*/ 106 w 123"/>
                <a:gd name="T29" fmla="*/ 78 h 128"/>
                <a:gd name="T30" fmla="*/ 73 w 123"/>
                <a:gd name="T31" fmla="*/ 78 h 128"/>
                <a:gd name="T32" fmla="*/ 73 w 123"/>
                <a:gd name="T33" fmla="*/ 61 h 128"/>
                <a:gd name="T34" fmla="*/ 106 w 123"/>
                <a:gd name="T35" fmla="*/ 61 h 128"/>
                <a:gd name="T36" fmla="*/ 106 w 123"/>
                <a:gd name="T37" fmla="*/ 28 h 128"/>
                <a:gd name="T38" fmla="*/ 73 w 123"/>
                <a:gd name="T39" fmla="*/ 28 h 128"/>
                <a:gd name="T40" fmla="*/ 73 w 123"/>
                <a:gd name="T41" fmla="*/ 11 h 128"/>
                <a:gd name="T42" fmla="*/ 106 w 123"/>
                <a:gd name="T43" fmla="*/ 11 h 128"/>
                <a:gd name="T44" fmla="*/ 123 w 123"/>
                <a:gd name="T45" fmla="*/ 11 h 128"/>
                <a:gd name="T46" fmla="*/ 123 w 123"/>
                <a:gd name="T47" fmla="*/ 128 h 128"/>
                <a:gd name="T48" fmla="*/ 106 w 123"/>
                <a:gd name="T49" fmla="*/ 128 h 128"/>
                <a:gd name="T50" fmla="*/ 17 w 123"/>
                <a:gd name="T5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8">
                  <a:moveTo>
                    <a:pt x="17" y="128"/>
                  </a:moveTo>
                  <a:lnTo>
                    <a:pt x="0" y="128"/>
                  </a:lnTo>
                  <a:lnTo>
                    <a:pt x="0" y="112"/>
                  </a:lnTo>
                  <a:lnTo>
                    <a:pt x="0" y="11"/>
                  </a:lnTo>
                  <a:lnTo>
                    <a:pt x="15" y="11"/>
                  </a:lnTo>
                  <a:lnTo>
                    <a:pt x="34" y="0"/>
                  </a:lnTo>
                  <a:lnTo>
                    <a:pt x="43" y="15"/>
                  </a:lnTo>
                  <a:lnTo>
                    <a:pt x="17" y="29"/>
                  </a:lnTo>
                  <a:lnTo>
                    <a:pt x="17" y="61"/>
                  </a:lnTo>
                  <a:lnTo>
                    <a:pt x="50" y="61"/>
                  </a:lnTo>
                  <a:lnTo>
                    <a:pt x="50" y="78"/>
                  </a:lnTo>
                  <a:lnTo>
                    <a:pt x="17" y="78"/>
                  </a:lnTo>
                  <a:lnTo>
                    <a:pt x="17" y="112"/>
                  </a:lnTo>
                  <a:lnTo>
                    <a:pt x="106" y="112"/>
                  </a:lnTo>
                  <a:lnTo>
                    <a:pt x="106" y="78"/>
                  </a:lnTo>
                  <a:lnTo>
                    <a:pt x="73" y="78"/>
                  </a:lnTo>
                  <a:lnTo>
                    <a:pt x="73" y="61"/>
                  </a:lnTo>
                  <a:lnTo>
                    <a:pt x="106" y="61"/>
                  </a:lnTo>
                  <a:lnTo>
                    <a:pt x="106" y="28"/>
                  </a:lnTo>
                  <a:lnTo>
                    <a:pt x="73" y="28"/>
                  </a:lnTo>
                  <a:lnTo>
                    <a:pt x="73" y="11"/>
                  </a:lnTo>
                  <a:lnTo>
                    <a:pt x="106" y="11"/>
                  </a:lnTo>
                  <a:lnTo>
                    <a:pt x="123" y="11"/>
                  </a:lnTo>
                  <a:lnTo>
                    <a:pt x="123" y="128"/>
                  </a:lnTo>
                  <a:lnTo>
                    <a:pt x="106" y="128"/>
                  </a:lnTo>
                  <a:lnTo>
                    <a:pt x="17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6" name="Freeform 13"/>
            <p:cNvSpPr/>
            <p:nvPr/>
          </p:nvSpPr>
          <p:spPr bwMode="auto">
            <a:xfrm>
              <a:off x="2511948" y="612687"/>
              <a:ext cx="53842" cy="61560"/>
            </a:xfrm>
            <a:custGeom>
              <a:avLst/>
              <a:gdLst>
                <a:gd name="T0" fmla="*/ 0 w 34"/>
                <a:gd name="T1" fmla="*/ 31 h 40"/>
                <a:gd name="T2" fmla="*/ 19 w 34"/>
                <a:gd name="T3" fmla="*/ 0 h 40"/>
                <a:gd name="T4" fmla="*/ 34 w 34"/>
                <a:gd name="T5" fmla="*/ 8 h 40"/>
                <a:gd name="T6" fmla="*/ 14 w 34"/>
                <a:gd name="T7" fmla="*/ 40 h 40"/>
                <a:gd name="T8" fmla="*/ 0 w 34"/>
                <a:gd name="T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0" y="31"/>
                  </a:moveTo>
                  <a:lnTo>
                    <a:pt x="19" y="0"/>
                  </a:lnTo>
                  <a:lnTo>
                    <a:pt x="34" y="8"/>
                  </a:lnTo>
                  <a:lnTo>
                    <a:pt x="14" y="4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7" name="Freeform 14"/>
            <p:cNvSpPr/>
            <p:nvPr/>
          </p:nvSpPr>
          <p:spPr bwMode="auto">
            <a:xfrm>
              <a:off x="2435032" y="601144"/>
              <a:ext cx="53842" cy="65408"/>
            </a:xfrm>
            <a:custGeom>
              <a:avLst/>
              <a:gdLst>
                <a:gd name="T0" fmla="*/ 34 w 34"/>
                <a:gd name="T1" fmla="*/ 32 h 40"/>
                <a:gd name="T2" fmla="*/ 20 w 34"/>
                <a:gd name="T3" fmla="*/ 40 h 40"/>
                <a:gd name="T4" fmla="*/ 0 w 34"/>
                <a:gd name="T5" fmla="*/ 8 h 40"/>
                <a:gd name="T6" fmla="*/ 14 w 34"/>
                <a:gd name="T7" fmla="*/ 0 h 40"/>
                <a:gd name="T8" fmla="*/ 34 w 34"/>
                <a:gd name="T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34" y="32"/>
                  </a:moveTo>
                  <a:lnTo>
                    <a:pt x="20" y="40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8" name="Freeform 15"/>
            <p:cNvSpPr/>
            <p:nvPr/>
          </p:nvSpPr>
          <p:spPr bwMode="auto">
            <a:xfrm>
              <a:off x="2381190" y="612687"/>
              <a:ext cx="53842" cy="61560"/>
            </a:xfrm>
            <a:custGeom>
              <a:avLst/>
              <a:gdLst>
                <a:gd name="T0" fmla="*/ 0 w 33"/>
                <a:gd name="T1" fmla="*/ 8 h 40"/>
                <a:gd name="T2" fmla="*/ 14 w 33"/>
                <a:gd name="T3" fmla="*/ 0 h 40"/>
                <a:gd name="T4" fmla="*/ 33 w 33"/>
                <a:gd name="T5" fmla="*/ 31 h 40"/>
                <a:gd name="T6" fmla="*/ 20 w 33"/>
                <a:gd name="T7" fmla="*/ 40 h 40"/>
                <a:gd name="T8" fmla="*/ 0 w 33"/>
                <a:gd name="T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0">
                  <a:moveTo>
                    <a:pt x="0" y="8"/>
                  </a:moveTo>
                  <a:lnTo>
                    <a:pt x="14" y="0"/>
                  </a:lnTo>
                  <a:lnTo>
                    <a:pt x="33" y="31"/>
                  </a:lnTo>
                  <a:lnTo>
                    <a:pt x="20" y="4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9" name="Freeform 16"/>
            <p:cNvSpPr/>
            <p:nvPr/>
          </p:nvSpPr>
          <p:spPr bwMode="auto">
            <a:xfrm>
              <a:off x="2373498" y="535738"/>
              <a:ext cx="184600" cy="61560"/>
            </a:xfrm>
            <a:custGeom>
              <a:avLst/>
              <a:gdLst>
                <a:gd name="T0" fmla="*/ 0 w 117"/>
                <a:gd name="T1" fmla="*/ 23 h 39"/>
                <a:gd name="T2" fmla="*/ 112 w 117"/>
                <a:gd name="T3" fmla="*/ 0 h 39"/>
                <a:gd name="T4" fmla="*/ 117 w 117"/>
                <a:gd name="T5" fmla="*/ 15 h 39"/>
                <a:gd name="T6" fmla="*/ 4 w 117"/>
                <a:gd name="T7" fmla="*/ 39 h 39"/>
                <a:gd name="T8" fmla="*/ 0 w 117"/>
                <a:gd name="T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9">
                  <a:moveTo>
                    <a:pt x="0" y="23"/>
                  </a:moveTo>
                  <a:lnTo>
                    <a:pt x="112" y="0"/>
                  </a:lnTo>
                  <a:lnTo>
                    <a:pt x="117" y="15"/>
                  </a:lnTo>
                  <a:lnTo>
                    <a:pt x="4" y="39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" name="Freeform 17"/>
            <p:cNvSpPr/>
            <p:nvPr/>
          </p:nvSpPr>
          <p:spPr bwMode="auto">
            <a:xfrm>
              <a:off x="2204281" y="604992"/>
              <a:ext cx="157681" cy="280865"/>
            </a:xfrm>
            <a:custGeom>
              <a:avLst/>
              <a:gdLst>
                <a:gd name="T0" fmla="*/ 62 w 101"/>
                <a:gd name="T1" fmla="*/ 67 h 178"/>
                <a:gd name="T2" fmla="*/ 65 w 101"/>
                <a:gd name="T3" fmla="*/ 65 h 178"/>
                <a:gd name="T4" fmla="*/ 96 w 101"/>
                <a:gd name="T5" fmla="*/ 119 h 178"/>
                <a:gd name="T6" fmla="*/ 81 w 101"/>
                <a:gd name="T7" fmla="*/ 127 h 178"/>
                <a:gd name="T8" fmla="*/ 62 w 101"/>
                <a:gd name="T9" fmla="*/ 93 h 178"/>
                <a:gd name="T10" fmla="*/ 62 w 101"/>
                <a:gd name="T11" fmla="*/ 178 h 178"/>
                <a:gd name="T12" fmla="*/ 45 w 101"/>
                <a:gd name="T13" fmla="*/ 178 h 178"/>
                <a:gd name="T14" fmla="*/ 45 w 101"/>
                <a:gd name="T15" fmla="*/ 79 h 178"/>
                <a:gd name="T16" fmla="*/ 15 w 101"/>
                <a:gd name="T17" fmla="*/ 133 h 178"/>
                <a:gd name="T18" fmla="*/ 0 w 101"/>
                <a:gd name="T19" fmla="*/ 124 h 178"/>
                <a:gd name="T20" fmla="*/ 45 w 101"/>
                <a:gd name="T21" fmla="*/ 46 h 178"/>
                <a:gd name="T22" fmla="*/ 45 w 101"/>
                <a:gd name="T23" fmla="*/ 33 h 178"/>
                <a:gd name="T24" fmla="*/ 7 w 101"/>
                <a:gd name="T25" fmla="*/ 33 h 178"/>
                <a:gd name="T26" fmla="*/ 7 w 101"/>
                <a:gd name="T27" fmla="*/ 17 h 178"/>
                <a:gd name="T28" fmla="*/ 45 w 101"/>
                <a:gd name="T29" fmla="*/ 17 h 178"/>
                <a:gd name="T30" fmla="*/ 45 w 101"/>
                <a:gd name="T31" fmla="*/ 0 h 178"/>
                <a:gd name="T32" fmla="*/ 62 w 101"/>
                <a:gd name="T33" fmla="*/ 0 h 178"/>
                <a:gd name="T34" fmla="*/ 62 w 101"/>
                <a:gd name="T35" fmla="*/ 17 h 178"/>
                <a:gd name="T36" fmla="*/ 101 w 101"/>
                <a:gd name="T37" fmla="*/ 17 h 178"/>
                <a:gd name="T38" fmla="*/ 101 w 101"/>
                <a:gd name="T39" fmla="*/ 33 h 178"/>
                <a:gd name="T40" fmla="*/ 62 w 101"/>
                <a:gd name="T41" fmla="*/ 33 h 178"/>
                <a:gd name="T42" fmla="*/ 62 w 101"/>
                <a:gd name="T4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178">
                  <a:moveTo>
                    <a:pt x="62" y="67"/>
                  </a:moveTo>
                  <a:lnTo>
                    <a:pt x="65" y="65"/>
                  </a:lnTo>
                  <a:lnTo>
                    <a:pt x="96" y="119"/>
                  </a:lnTo>
                  <a:lnTo>
                    <a:pt x="81" y="127"/>
                  </a:lnTo>
                  <a:lnTo>
                    <a:pt x="62" y="93"/>
                  </a:lnTo>
                  <a:lnTo>
                    <a:pt x="62" y="178"/>
                  </a:lnTo>
                  <a:lnTo>
                    <a:pt x="45" y="178"/>
                  </a:lnTo>
                  <a:lnTo>
                    <a:pt x="45" y="79"/>
                  </a:lnTo>
                  <a:lnTo>
                    <a:pt x="15" y="133"/>
                  </a:lnTo>
                  <a:lnTo>
                    <a:pt x="0" y="124"/>
                  </a:lnTo>
                  <a:lnTo>
                    <a:pt x="45" y="46"/>
                  </a:lnTo>
                  <a:lnTo>
                    <a:pt x="45" y="33"/>
                  </a:lnTo>
                  <a:lnTo>
                    <a:pt x="7" y="33"/>
                  </a:lnTo>
                  <a:lnTo>
                    <a:pt x="7" y="17"/>
                  </a:lnTo>
                  <a:lnTo>
                    <a:pt x="45" y="17"/>
                  </a:lnTo>
                  <a:lnTo>
                    <a:pt x="45" y="0"/>
                  </a:lnTo>
                  <a:lnTo>
                    <a:pt x="62" y="0"/>
                  </a:lnTo>
                  <a:lnTo>
                    <a:pt x="62" y="17"/>
                  </a:lnTo>
                  <a:lnTo>
                    <a:pt x="101" y="17"/>
                  </a:lnTo>
                  <a:lnTo>
                    <a:pt x="101" y="33"/>
                  </a:lnTo>
                  <a:lnTo>
                    <a:pt x="62" y="33"/>
                  </a:lnTo>
                  <a:lnTo>
                    <a:pt x="62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1" name="Freeform 18"/>
            <p:cNvSpPr/>
            <p:nvPr/>
          </p:nvSpPr>
          <p:spPr bwMode="auto">
            <a:xfrm>
              <a:off x="2211973" y="535738"/>
              <a:ext cx="142297" cy="61560"/>
            </a:xfrm>
            <a:custGeom>
              <a:avLst/>
              <a:gdLst>
                <a:gd name="T0" fmla="*/ 0 w 89"/>
                <a:gd name="T1" fmla="*/ 22 h 38"/>
                <a:gd name="T2" fmla="*/ 84 w 89"/>
                <a:gd name="T3" fmla="*/ 0 h 38"/>
                <a:gd name="T4" fmla="*/ 89 w 89"/>
                <a:gd name="T5" fmla="*/ 16 h 38"/>
                <a:gd name="T6" fmla="*/ 4 w 89"/>
                <a:gd name="T7" fmla="*/ 38 h 38"/>
                <a:gd name="T8" fmla="*/ 0 w 89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38">
                  <a:moveTo>
                    <a:pt x="0" y="22"/>
                  </a:moveTo>
                  <a:lnTo>
                    <a:pt x="84" y="0"/>
                  </a:lnTo>
                  <a:lnTo>
                    <a:pt x="89" y="16"/>
                  </a:lnTo>
                  <a:lnTo>
                    <a:pt x="4" y="38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2" name="Freeform 19"/>
            <p:cNvSpPr>
              <a:spLocks noEditPoints="1"/>
            </p:cNvSpPr>
            <p:nvPr/>
          </p:nvSpPr>
          <p:spPr bwMode="auto">
            <a:xfrm>
              <a:off x="1538952" y="993587"/>
              <a:ext cx="949922" cy="534801"/>
            </a:xfrm>
            <a:custGeom>
              <a:avLst/>
              <a:gdLst>
                <a:gd name="T0" fmla="*/ 740 w 776"/>
                <a:gd name="T1" fmla="*/ 336 h 436"/>
                <a:gd name="T2" fmla="*/ 626 w 776"/>
                <a:gd name="T3" fmla="*/ 383 h 436"/>
                <a:gd name="T4" fmla="*/ 462 w 776"/>
                <a:gd name="T5" fmla="*/ 218 h 436"/>
                <a:gd name="T6" fmla="*/ 626 w 776"/>
                <a:gd name="T7" fmla="*/ 54 h 436"/>
                <a:gd name="T8" fmla="*/ 738 w 776"/>
                <a:gd name="T9" fmla="*/ 99 h 436"/>
                <a:gd name="T10" fmla="*/ 774 w 776"/>
                <a:gd name="T11" fmla="*/ 58 h 436"/>
                <a:gd name="T12" fmla="*/ 626 w 776"/>
                <a:gd name="T13" fmla="*/ 0 h 436"/>
                <a:gd name="T14" fmla="*/ 422 w 776"/>
                <a:gd name="T15" fmla="*/ 141 h 436"/>
                <a:gd name="T16" fmla="*/ 218 w 776"/>
                <a:gd name="T17" fmla="*/ 0 h 436"/>
                <a:gd name="T18" fmla="*/ 0 w 776"/>
                <a:gd name="T19" fmla="*/ 218 h 436"/>
                <a:gd name="T20" fmla="*/ 218 w 776"/>
                <a:gd name="T21" fmla="*/ 436 h 436"/>
                <a:gd name="T22" fmla="*/ 422 w 776"/>
                <a:gd name="T23" fmla="*/ 294 h 436"/>
                <a:gd name="T24" fmla="*/ 626 w 776"/>
                <a:gd name="T25" fmla="*/ 436 h 436"/>
                <a:gd name="T26" fmla="*/ 776 w 776"/>
                <a:gd name="T27" fmla="*/ 375 h 436"/>
                <a:gd name="T28" fmla="*/ 740 w 776"/>
                <a:gd name="T29" fmla="*/ 336 h 436"/>
                <a:gd name="T30" fmla="*/ 218 w 776"/>
                <a:gd name="T31" fmla="*/ 382 h 436"/>
                <a:gd name="T32" fmla="*/ 55 w 776"/>
                <a:gd name="T33" fmla="*/ 219 h 436"/>
                <a:gd name="T34" fmla="*/ 218 w 776"/>
                <a:gd name="T35" fmla="*/ 55 h 436"/>
                <a:gd name="T36" fmla="*/ 381 w 776"/>
                <a:gd name="T37" fmla="*/ 219 h 436"/>
                <a:gd name="T38" fmla="*/ 218 w 776"/>
                <a:gd name="T39" fmla="*/ 38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6" h="436">
                  <a:moveTo>
                    <a:pt x="740" y="336"/>
                  </a:moveTo>
                  <a:cubicBezTo>
                    <a:pt x="710" y="365"/>
                    <a:pt x="670" y="383"/>
                    <a:pt x="626" y="383"/>
                  </a:cubicBezTo>
                  <a:cubicBezTo>
                    <a:pt x="536" y="383"/>
                    <a:pt x="462" y="309"/>
                    <a:pt x="462" y="218"/>
                  </a:cubicBezTo>
                  <a:cubicBezTo>
                    <a:pt x="462" y="128"/>
                    <a:pt x="536" y="54"/>
                    <a:pt x="626" y="54"/>
                  </a:cubicBezTo>
                  <a:cubicBezTo>
                    <a:pt x="670" y="54"/>
                    <a:pt x="709" y="71"/>
                    <a:pt x="738" y="99"/>
                  </a:cubicBezTo>
                  <a:cubicBezTo>
                    <a:pt x="774" y="58"/>
                    <a:pt x="774" y="58"/>
                    <a:pt x="774" y="58"/>
                  </a:cubicBezTo>
                  <a:cubicBezTo>
                    <a:pt x="735" y="22"/>
                    <a:pt x="683" y="0"/>
                    <a:pt x="626" y="0"/>
                  </a:cubicBezTo>
                  <a:cubicBezTo>
                    <a:pt x="532" y="0"/>
                    <a:pt x="453" y="58"/>
                    <a:pt x="422" y="141"/>
                  </a:cubicBezTo>
                  <a:cubicBezTo>
                    <a:pt x="391" y="58"/>
                    <a:pt x="311" y="0"/>
                    <a:pt x="218" y="0"/>
                  </a:cubicBezTo>
                  <a:cubicBezTo>
                    <a:pt x="98" y="0"/>
                    <a:pt x="0" y="97"/>
                    <a:pt x="0" y="218"/>
                  </a:cubicBezTo>
                  <a:cubicBezTo>
                    <a:pt x="0" y="338"/>
                    <a:pt x="98" y="436"/>
                    <a:pt x="218" y="436"/>
                  </a:cubicBezTo>
                  <a:cubicBezTo>
                    <a:pt x="311" y="436"/>
                    <a:pt x="391" y="377"/>
                    <a:pt x="422" y="294"/>
                  </a:cubicBezTo>
                  <a:cubicBezTo>
                    <a:pt x="453" y="377"/>
                    <a:pt x="532" y="436"/>
                    <a:pt x="626" y="436"/>
                  </a:cubicBezTo>
                  <a:cubicBezTo>
                    <a:pt x="684" y="436"/>
                    <a:pt x="737" y="413"/>
                    <a:pt x="776" y="375"/>
                  </a:cubicBezTo>
                  <a:lnTo>
                    <a:pt x="740" y="336"/>
                  </a:lnTo>
                  <a:close/>
                  <a:moveTo>
                    <a:pt x="218" y="382"/>
                  </a:moveTo>
                  <a:cubicBezTo>
                    <a:pt x="128" y="382"/>
                    <a:pt x="55" y="309"/>
                    <a:pt x="55" y="219"/>
                  </a:cubicBezTo>
                  <a:cubicBezTo>
                    <a:pt x="55" y="128"/>
                    <a:pt x="128" y="55"/>
                    <a:pt x="218" y="55"/>
                  </a:cubicBezTo>
                  <a:cubicBezTo>
                    <a:pt x="308" y="55"/>
                    <a:pt x="381" y="128"/>
                    <a:pt x="381" y="219"/>
                  </a:cubicBezTo>
                  <a:cubicBezTo>
                    <a:pt x="381" y="309"/>
                    <a:pt x="308" y="382"/>
                    <a:pt x="218" y="3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3" name="Freeform 20"/>
            <p:cNvSpPr>
              <a:spLocks noEditPoints="1"/>
            </p:cNvSpPr>
            <p:nvPr/>
          </p:nvSpPr>
          <p:spPr bwMode="auto">
            <a:xfrm>
              <a:off x="615950" y="458788"/>
              <a:ext cx="926846" cy="1088836"/>
            </a:xfrm>
            <a:custGeom>
              <a:avLst/>
              <a:gdLst>
                <a:gd name="T0" fmla="*/ 313 w 756"/>
                <a:gd name="T1" fmla="*/ 0 h 888"/>
                <a:gd name="T2" fmla="*/ 296 w 756"/>
                <a:gd name="T3" fmla="*/ 1 h 888"/>
                <a:gd name="T4" fmla="*/ 296 w 756"/>
                <a:gd name="T5" fmla="*/ 0 h 888"/>
                <a:gd name="T6" fmla="*/ 0 w 756"/>
                <a:gd name="T7" fmla="*/ 0 h 888"/>
                <a:gd name="T8" fmla="*/ 0 w 756"/>
                <a:gd name="T9" fmla="*/ 888 h 888"/>
                <a:gd name="T10" fmla="*/ 296 w 756"/>
                <a:gd name="T11" fmla="*/ 888 h 888"/>
                <a:gd name="T12" fmla="*/ 296 w 756"/>
                <a:gd name="T13" fmla="*/ 888 h 888"/>
                <a:gd name="T14" fmla="*/ 311 w 756"/>
                <a:gd name="T15" fmla="*/ 888 h 888"/>
                <a:gd name="T16" fmla="*/ 756 w 756"/>
                <a:gd name="T17" fmla="*/ 442 h 888"/>
                <a:gd name="T18" fmla="*/ 313 w 756"/>
                <a:gd name="T19" fmla="*/ 0 h 888"/>
                <a:gd name="T20" fmla="*/ 257 w 756"/>
                <a:gd name="T21" fmla="*/ 326 h 888"/>
                <a:gd name="T22" fmla="*/ 349 w 756"/>
                <a:gd name="T23" fmla="*/ 92 h 888"/>
                <a:gd name="T24" fmla="*/ 411 w 756"/>
                <a:gd name="T25" fmla="*/ 341 h 888"/>
                <a:gd name="T26" fmla="*/ 317 w 756"/>
                <a:gd name="T27" fmla="*/ 578 h 888"/>
                <a:gd name="T28" fmla="*/ 257 w 756"/>
                <a:gd name="T29" fmla="*/ 326 h 888"/>
                <a:gd name="T30" fmla="*/ 234 w 756"/>
                <a:gd name="T31" fmla="*/ 790 h 888"/>
                <a:gd name="T32" fmla="*/ 118 w 756"/>
                <a:gd name="T33" fmla="*/ 558 h 888"/>
                <a:gd name="T34" fmla="*/ 212 w 756"/>
                <a:gd name="T35" fmla="*/ 279 h 888"/>
                <a:gd name="T36" fmla="*/ 273 w 756"/>
                <a:gd name="T37" fmla="*/ 573 h 888"/>
                <a:gd name="T38" fmla="*/ 278 w 756"/>
                <a:gd name="T39" fmla="*/ 667 h 888"/>
                <a:gd name="T40" fmla="*/ 234 w 756"/>
                <a:gd name="T41" fmla="*/ 790 h 888"/>
                <a:gd name="T42" fmla="*/ 505 w 756"/>
                <a:gd name="T43" fmla="*/ 664 h 888"/>
                <a:gd name="T44" fmla="*/ 278 w 756"/>
                <a:gd name="T45" fmla="*/ 789 h 888"/>
                <a:gd name="T46" fmla="*/ 395 w 756"/>
                <a:gd name="T47" fmla="*/ 559 h 888"/>
                <a:gd name="T48" fmla="*/ 616 w 756"/>
                <a:gd name="T49" fmla="*/ 426 h 888"/>
                <a:gd name="T50" fmla="*/ 505 w 756"/>
                <a:gd name="T51" fmla="*/ 664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6" h="888">
                  <a:moveTo>
                    <a:pt x="313" y="0"/>
                  </a:moveTo>
                  <a:cubicBezTo>
                    <a:pt x="307" y="0"/>
                    <a:pt x="302" y="0"/>
                    <a:pt x="296" y="1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301" y="888"/>
                    <a:pt x="306" y="888"/>
                    <a:pt x="311" y="888"/>
                  </a:cubicBezTo>
                  <a:cubicBezTo>
                    <a:pt x="556" y="888"/>
                    <a:pt x="756" y="686"/>
                    <a:pt x="756" y="442"/>
                  </a:cubicBezTo>
                  <a:cubicBezTo>
                    <a:pt x="756" y="197"/>
                    <a:pt x="557" y="1"/>
                    <a:pt x="313" y="0"/>
                  </a:cubicBezTo>
                  <a:close/>
                  <a:moveTo>
                    <a:pt x="257" y="326"/>
                  </a:moveTo>
                  <a:cubicBezTo>
                    <a:pt x="268" y="192"/>
                    <a:pt x="349" y="92"/>
                    <a:pt x="349" y="92"/>
                  </a:cubicBezTo>
                  <a:cubicBezTo>
                    <a:pt x="349" y="92"/>
                    <a:pt x="427" y="188"/>
                    <a:pt x="411" y="341"/>
                  </a:cubicBezTo>
                  <a:cubicBezTo>
                    <a:pt x="396" y="491"/>
                    <a:pt x="317" y="578"/>
                    <a:pt x="317" y="578"/>
                  </a:cubicBezTo>
                  <a:cubicBezTo>
                    <a:pt x="317" y="578"/>
                    <a:pt x="245" y="459"/>
                    <a:pt x="257" y="326"/>
                  </a:cubicBezTo>
                  <a:close/>
                  <a:moveTo>
                    <a:pt x="234" y="790"/>
                  </a:moveTo>
                  <a:cubicBezTo>
                    <a:pt x="234" y="790"/>
                    <a:pt x="127" y="667"/>
                    <a:pt x="118" y="558"/>
                  </a:cubicBezTo>
                  <a:cubicBezTo>
                    <a:pt x="105" y="410"/>
                    <a:pt x="212" y="279"/>
                    <a:pt x="212" y="279"/>
                  </a:cubicBezTo>
                  <a:cubicBezTo>
                    <a:pt x="205" y="483"/>
                    <a:pt x="273" y="573"/>
                    <a:pt x="273" y="573"/>
                  </a:cubicBezTo>
                  <a:cubicBezTo>
                    <a:pt x="273" y="573"/>
                    <a:pt x="289" y="597"/>
                    <a:pt x="278" y="667"/>
                  </a:cubicBezTo>
                  <a:cubicBezTo>
                    <a:pt x="267" y="736"/>
                    <a:pt x="234" y="790"/>
                    <a:pt x="234" y="790"/>
                  </a:cubicBezTo>
                  <a:close/>
                  <a:moveTo>
                    <a:pt x="505" y="664"/>
                  </a:moveTo>
                  <a:cubicBezTo>
                    <a:pt x="408" y="771"/>
                    <a:pt x="278" y="789"/>
                    <a:pt x="278" y="789"/>
                  </a:cubicBezTo>
                  <a:cubicBezTo>
                    <a:pt x="278" y="789"/>
                    <a:pt x="282" y="666"/>
                    <a:pt x="395" y="559"/>
                  </a:cubicBezTo>
                  <a:cubicBezTo>
                    <a:pt x="508" y="453"/>
                    <a:pt x="616" y="426"/>
                    <a:pt x="616" y="426"/>
                  </a:cubicBezTo>
                  <a:cubicBezTo>
                    <a:pt x="616" y="426"/>
                    <a:pt x="601" y="557"/>
                    <a:pt x="505" y="6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4" name="组合 16"/>
          <p:cNvGrpSpPr/>
          <p:nvPr/>
        </p:nvGrpSpPr>
        <p:grpSpPr bwMode="auto">
          <a:xfrm>
            <a:off x="1825625" y="1750594"/>
            <a:ext cx="8540750" cy="1105443"/>
            <a:chOff x="-3208306" y="-2017484"/>
            <a:chExt cx="6536528" cy="1579042"/>
          </a:xfrm>
        </p:grpSpPr>
        <p:cxnSp>
          <p:nvCxnSpPr>
            <p:cNvPr id="445" name="直接连接符 444"/>
            <p:cNvCxnSpPr/>
            <p:nvPr/>
          </p:nvCxnSpPr>
          <p:spPr>
            <a:xfrm flipV="1">
              <a:off x="-3208306" y="-1190932"/>
              <a:ext cx="2368261" cy="2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/>
            <p:cNvCxnSpPr/>
            <p:nvPr/>
          </p:nvCxnSpPr>
          <p:spPr>
            <a:xfrm flipV="1">
              <a:off x="-841632" y="-1587914"/>
              <a:ext cx="188889" cy="42660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/>
            <p:nvPr/>
          </p:nvCxnSpPr>
          <p:spPr>
            <a:xfrm>
              <a:off x="-652743" y="-1587914"/>
              <a:ext cx="112699" cy="114947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/>
            <p:nvPr/>
          </p:nvCxnSpPr>
          <p:spPr>
            <a:xfrm flipV="1">
              <a:off x="-536869" y="-1353871"/>
              <a:ext cx="144444" cy="9154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/>
            <p:nvPr/>
          </p:nvCxnSpPr>
          <p:spPr>
            <a:xfrm>
              <a:off x="-392424" y="-1353871"/>
              <a:ext cx="126985" cy="30514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/>
            <p:nvPr/>
          </p:nvCxnSpPr>
          <p:spPr>
            <a:xfrm flipV="1">
              <a:off x="-265440" y="-1386460"/>
              <a:ext cx="112699" cy="3377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/>
            <p:cNvCxnSpPr/>
            <p:nvPr/>
          </p:nvCxnSpPr>
          <p:spPr>
            <a:xfrm>
              <a:off x="-152741" y="-1386460"/>
              <a:ext cx="223810" cy="45327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/>
            <p:cNvCxnSpPr/>
            <p:nvPr/>
          </p:nvCxnSpPr>
          <p:spPr>
            <a:xfrm flipV="1">
              <a:off x="382181" y="-2017484"/>
              <a:ext cx="206350" cy="12827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/>
            <p:cNvCxnSpPr/>
            <p:nvPr/>
          </p:nvCxnSpPr>
          <p:spPr>
            <a:xfrm>
              <a:off x="588531" y="-2017484"/>
              <a:ext cx="180953" cy="5954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/>
            <p:cNvCxnSpPr/>
            <p:nvPr/>
          </p:nvCxnSpPr>
          <p:spPr>
            <a:xfrm>
              <a:off x="1132978" y="-1113905"/>
              <a:ext cx="219524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/>
            <p:cNvCxnSpPr/>
            <p:nvPr/>
          </p:nvCxnSpPr>
          <p:spPr>
            <a:xfrm flipV="1">
              <a:off x="769484" y="-1777518"/>
              <a:ext cx="174604" cy="3377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/>
            <p:cNvCxnSpPr/>
            <p:nvPr/>
          </p:nvCxnSpPr>
          <p:spPr>
            <a:xfrm>
              <a:off x="944088" y="-1777518"/>
              <a:ext cx="104762" cy="8798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/>
            <p:cNvCxnSpPr/>
            <p:nvPr/>
          </p:nvCxnSpPr>
          <p:spPr>
            <a:xfrm flipV="1">
              <a:off x="71069" y="-1475337"/>
              <a:ext cx="88889" cy="54214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/>
            <p:cNvCxnSpPr/>
            <p:nvPr/>
          </p:nvCxnSpPr>
          <p:spPr>
            <a:xfrm>
              <a:off x="159958" y="-1466448"/>
              <a:ext cx="222223" cy="73175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/>
            <p:cNvCxnSpPr/>
            <p:nvPr/>
          </p:nvCxnSpPr>
          <p:spPr>
            <a:xfrm flipV="1">
              <a:off x="1048850" y="-1116867"/>
              <a:ext cx="88889" cy="2192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0" name="组合 2"/>
          <p:cNvGrpSpPr/>
          <p:nvPr/>
        </p:nvGrpSpPr>
        <p:grpSpPr bwMode="auto">
          <a:xfrm flipH="1">
            <a:off x="1827700" y="2814557"/>
            <a:ext cx="464577" cy="562056"/>
            <a:chOff x="2734226" y="2761200"/>
            <a:chExt cx="534773" cy="646329"/>
          </a:xfrm>
        </p:grpSpPr>
        <p:sp>
          <p:nvSpPr>
            <p:cNvPr id="461" name="直角三角形 460"/>
            <p:cNvSpPr/>
            <p:nvPr/>
          </p:nvSpPr>
          <p:spPr>
            <a:xfrm rot="20236809">
              <a:off x="2734226" y="2825595"/>
              <a:ext cx="303198" cy="581934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2" name="直角三角形 461"/>
            <p:cNvSpPr/>
            <p:nvPr/>
          </p:nvSpPr>
          <p:spPr>
            <a:xfrm rot="14347226">
              <a:off x="2967100" y="2666794"/>
              <a:ext cx="207494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63" name="组合 40"/>
          <p:cNvGrpSpPr/>
          <p:nvPr/>
        </p:nvGrpSpPr>
        <p:grpSpPr bwMode="auto">
          <a:xfrm>
            <a:off x="9810542" y="2758560"/>
            <a:ext cx="464577" cy="559981"/>
            <a:chOff x="2734226" y="2761200"/>
            <a:chExt cx="534773" cy="646329"/>
          </a:xfrm>
        </p:grpSpPr>
        <p:sp>
          <p:nvSpPr>
            <p:cNvPr id="464" name="直角三角形 463"/>
            <p:cNvSpPr/>
            <p:nvPr/>
          </p:nvSpPr>
          <p:spPr>
            <a:xfrm rot="20236809">
              <a:off x="2734226" y="2823439"/>
              <a:ext cx="303198" cy="584090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5" name="直角三角形 464"/>
            <p:cNvSpPr/>
            <p:nvPr/>
          </p:nvSpPr>
          <p:spPr>
            <a:xfrm rot="14347226">
              <a:off x="2967913" y="2665981"/>
              <a:ext cx="205868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838198" y="1363663"/>
            <a:ext cx="10515602" cy="4867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52863" y="2069506"/>
            <a:ext cx="4473574" cy="1125939"/>
          </a:xfrm>
        </p:spPr>
        <p:txBody>
          <a:bodyPr anchor="ctr"/>
          <a:lstStyle>
            <a:lvl1pPr algn="ctr">
              <a:lnSpc>
                <a:spcPct val="150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8841" y="3226441"/>
            <a:ext cx="7754318" cy="730510"/>
          </a:xfr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5257800" y="469900"/>
            <a:ext cx="1676400" cy="1676400"/>
          </a:xfrm>
          <a:prstGeom prst="diamond">
            <a:avLst/>
          </a:prstGeom>
          <a:solidFill>
            <a:schemeClr val="accent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defTabSz="0" eaLnBrk="1" fontAlgn="ctr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12" name="组合 55"/>
          <p:cNvGrpSpPr/>
          <p:nvPr/>
        </p:nvGrpSpPr>
        <p:grpSpPr bwMode="auto">
          <a:xfrm>
            <a:off x="5515535" y="561788"/>
            <a:ext cx="1117227" cy="567018"/>
            <a:chOff x="1562100" y="2127250"/>
            <a:chExt cx="2114550" cy="1073150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1562100" y="2127250"/>
              <a:ext cx="1066819" cy="106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609831" y="2133613"/>
              <a:ext cx="1066819" cy="1066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6"/>
          <p:cNvGrpSpPr/>
          <p:nvPr/>
        </p:nvGrpSpPr>
        <p:grpSpPr bwMode="auto">
          <a:xfrm>
            <a:off x="0" y="2401888"/>
            <a:ext cx="3863975" cy="500062"/>
            <a:chOff x="-3208306" y="-2017484"/>
            <a:chExt cx="6536528" cy="1579042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-3208306" y="-1190368"/>
              <a:ext cx="236861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-842372" y="-1586380"/>
              <a:ext cx="190670" cy="42609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-651702" y="-1586380"/>
              <a:ext cx="112791" cy="11479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-536224" y="-1355790"/>
              <a:ext cx="145017" cy="9173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-391207" y="-1355790"/>
              <a:ext cx="126218" cy="30578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-264989" y="-1385867"/>
              <a:ext cx="112791" cy="33585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-152197" y="-1385867"/>
              <a:ext cx="222898" cy="4511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382220" y="-2017484"/>
              <a:ext cx="206783" cy="12832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89003" y="-2017484"/>
              <a:ext cx="179930" cy="59652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34162" y="-1115173"/>
              <a:ext cx="219406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768933" y="-1776868"/>
              <a:ext cx="174557" cy="33585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943490" y="-1776868"/>
              <a:ext cx="104736" cy="87724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70701" y="-1476098"/>
              <a:ext cx="88621" cy="5413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59322" y="-1466072"/>
              <a:ext cx="222898" cy="73187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1048226" y="-1115173"/>
              <a:ext cx="88621" cy="21555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16"/>
          <p:cNvGrpSpPr/>
          <p:nvPr/>
        </p:nvGrpSpPr>
        <p:grpSpPr bwMode="auto">
          <a:xfrm>
            <a:off x="8328025" y="2401888"/>
            <a:ext cx="3863975" cy="500062"/>
            <a:chOff x="-3208306" y="-2017484"/>
            <a:chExt cx="6536528" cy="1579042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-3208306" y="-1190368"/>
              <a:ext cx="236861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-842372" y="-1586380"/>
              <a:ext cx="190670" cy="42609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-651702" y="-1586380"/>
              <a:ext cx="112791" cy="11479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-536224" y="-1355790"/>
              <a:ext cx="145017" cy="9173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-391207" y="-1355790"/>
              <a:ext cx="126218" cy="30578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-264989" y="-1385867"/>
              <a:ext cx="112791" cy="33585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-152197" y="-1385867"/>
              <a:ext cx="222898" cy="4511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382220" y="-2017484"/>
              <a:ext cx="206783" cy="12832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89003" y="-2017484"/>
              <a:ext cx="179930" cy="59652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34162" y="-1115173"/>
              <a:ext cx="219406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768933" y="-1776868"/>
              <a:ext cx="174557" cy="33585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943490" y="-1776868"/>
              <a:ext cx="104736" cy="87724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70701" y="-1476098"/>
              <a:ext cx="88621" cy="5413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59322" y="-1466072"/>
              <a:ext cx="222898" cy="73187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1048226" y="-1115173"/>
              <a:ext cx="88621" cy="21555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146"/>
          <p:cNvGrpSpPr/>
          <p:nvPr/>
        </p:nvGrpSpPr>
        <p:grpSpPr bwMode="auto">
          <a:xfrm flipH="1">
            <a:off x="4454525" y="4014788"/>
            <a:ext cx="355600" cy="430212"/>
            <a:chOff x="2734226" y="2761200"/>
            <a:chExt cx="534773" cy="646329"/>
          </a:xfrm>
        </p:grpSpPr>
        <p:sp>
          <p:nvSpPr>
            <p:cNvPr id="51" name="直角三角形 50"/>
            <p:cNvSpPr/>
            <p:nvPr/>
          </p:nvSpPr>
          <p:spPr>
            <a:xfrm rot="20236809">
              <a:off x="2734226" y="2825594"/>
              <a:ext cx="303196" cy="58193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直角三角形 51"/>
            <p:cNvSpPr/>
            <p:nvPr/>
          </p:nvSpPr>
          <p:spPr>
            <a:xfrm rot="14347226">
              <a:off x="2967099" y="2666793"/>
              <a:ext cx="207493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149"/>
          <p:cNvGrpSpPr/>
          <p:nvPr/>
        </p:nvGrpSpPr>
        <p:grpSpPr bwMode="auto">
          <a:xfrm>
            <a:off x="7099300" y="4014788"/>
            <a:ext cx="355600" cy="430212"/>
            <a:chOff x="2734226" y="2761200"/>
            <a:chExt cx="534773" cy="646329"/>
          </a:xfrm>
        </p:grpSpPr>
        <p:sp>
          <p:nvSpPr>
            <p:cNvPr id="54" name="直角三角形 53"/>
            <p:cNvSpPr/>
            <p:nvPr/>
          </p:nvSpPr>
          <p:spPr>
            <a:xfrm rot="20236809">
              <a:off x="2734226" y="2825594"/>
              <a:ext cx="303198" cy="58193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直角三角形 54"/>
            <p:cNvSpPr/>
            <p:nvPr/>
          </p:nvSpPr>
          <p:spPr>
            <a:xfrm rot="14347226">
              <a:off x="2967101" y="2666793"/>
              <a:ext cx="207493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72339"/>
            <a:ext cx="5181600" cy="470462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72339"/>
            <a:ext cx="5181600" cy="47046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641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03598"/>
            <a:ext cx="5157787" cy="39112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4641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03598"/>
            <a:ext cx="5183188" cy="39112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60F58-3108-4415-857A-6D0360DF626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E85CE2-CEAD-46BB-861E-7D62265DC9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38"/>
          <p:cNvGrpSpPr/>
          <p:nvPr/>
        </p:nvGrpSpPr>
        <p:grpSpPr bwMode="auto">
          <a:xfrm>
            <a:off x="5266899" y="971274"/>
            <a:ext cx="1657608" cy="690870"/>
            <a:chOff x="615950" y="458788"/>
            <a:chExt cx="2657475" cy="1108075"/>
          </a:xfrm>
          <a:solidFill>
            <a:schemeClr val="accent1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15755" y="974351"/>
              <a:ext cx="257670" cy="557884"/>
            </a:xfrm>
            <a:custGeom>
              <a:avLst/>
              <a:gdLst>
                <a:gd name="T0" fmla="*/ 48 w 210"/>
                <a:gd name="T1" fmla="*/ 208 h 453"/>
                <a:gd name="T2" fmla="*/ 46 w 210"/>
                <a:gd name="T3" fmla="*/ 208 h 453"/>
                <a:gd name="T4" fmla="*/ 46 w 210"/>
                <a:gd name="T5" fmla="*/ 451 h 453"/>
                <a:gd name="T6" fmla="*/ 0 w 210"/>
                <a:gd name="T7" fmla="*/ 453 h 453"/>
                <a:gd name="T8" fmla="*/ 0 w 210"/>
                <a:gd name="T9" fmla="*/ 208 h 453"/>
                <a:gd name="T10" fmla="*/ 0 w 210"/>
                <a:gd name="T11" fmla="*/ 204 h 453"/>
                <a:gd name="T12" fmla="*/ 0 w 210"/>
                <a:gd name="T13" fmla="*/ 164 h 453"/>
                <a:gd name="T14" fmla="*/ 210 w 210"/>
                <a:gd name="T15" fmla="*/ 0 h 453"/>
                <a:gd name="T16" fmla="*/ 210 w 210"/>
                <a:gd name="T17" fmla="*/ 55 h 453"/>
                <a:gd name="T18" fmla="*/ 48 w 210"/>
                <a:gd name="T19" fmla="*/ 2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453">
                  <a:moveTo>
                    <a:pt x="48" y="208"/>
                  </a:moveTo>
                  <a:cubicBezTo>
                    <a:pt x="46" y="208"/>
                    <a:pt x="46" y="208"/>
                    <a:pt x="46" y="208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4" y="70"/>
                    <a:pt x="109" y="0"/>
                    <a:pt x="210" y="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125" y="57"/>
                    <a:pt x="56" y="123"/>
                    <a:pt x="48" y="2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154205" y="566518"/>
              <a:ext cx="99992" cy="319340"/>
            </a:xfrm>
            <a:custGeom>
              <a:avLst/>
              <a:gdLst>
                <a:gd name="T0" fmla="*/ 0 w 79"/>
                <a:gd name="T1" fmla="*/ 185 h 258"/>
                <a:gd name="T2" fmla="*/ 0 w 79"/>
                <a:gd name="T3" fmla="*/ 185 h 258"/>
                <a:gd name="T4" fmla="*/ 0 w 79"/>
                <a:gd name="T5" fmla="*/ 0 h 258"/>
                <a:gd name="T6" fmla="*/ 21 w 79"/>
                <a:gd name="T7" fmla="*/ 0 h 258"/>
                <a:gd name="T8" fmla="*/ 21 w 79"/>
                <a:gd name="T9" fmla="*/ 186 h 258"/>
                <a:gd name="T10" fmla="*/ 79 w 79"/>
                <a:gd name="T11" fmla="*/ 240 h 258"/>
                <a:gd name="T12" fmla="*/ 79 w 79"/>
                <a:gd name="T13" fmla="*/ 258 h 258"/>
                <a:gd name="T14" fmla="*/ 76 w 79"/>
                <a:gd name="T15" fmla="*/ 258 h 258"/>
                <a:gd name="T16" fmla="*/ 0 w 79"/>
                <a:gd name="T17" fmla="*/ 18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58"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4" y="216"/>
                    <a:pt x="48" y="240"/>
                    <a:pt x="79" y="240"/>
                  </a:cubicBezTo>
                  <a:cubicBezTo>
                    <a:pt x="79" y="258"/>
                    <a:pt x="79" y="258"/>
                    <a:pt x="79" y="258"/>
                  </a:cubicBezTo>
                  <a:cubicBezTo>
                    <a:pt x="78" y="258"/>
                    <a:pt x="77" y="258"/>
                    <a:pt x="76" y="258"/>
                  </a:cubicBezTo>
                  <a:cubicBezTo>
                    <a:pt x="35" y="258"/>
                    <a:pt x="1" y="226"/>
                    <a:pt x="0" y="1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69605" y="566518"/>
              <a:ext cx="96145" cy="319340"/>
            </a:xfrm>
            <a:custGeom>
              <a:avLst/>
              <a:gdLst>
                <a:gd name="T0" fmla="*/ 79 w 79"/>
                <a:gd name="T1" fmla="*/ 188 h 258"/>
                <a:gd name="T2" fmla="*/ 79 w 79"/>
                <a:gd name="T3" fmla="*/ 188 h 258"/>
                <a:gd name="T4" fmla="*/ 3 w 79"/>
                <a:gd name="T5" fmla="*/ 258 h 258"/>
                <a:gd name="T6" fmla="*/ 0 w 79"/>
                <a:gd name="T7" fmla="*/ 258 h 258"/>
                <a:gd name="T8" fmla="*/ 0 w 79"/>
                <a:gd name="T9" fmla="*/ 240 h 258"/>
                <a:gd name="T10" fmla="*/ 57 w 79"/>
                <a:gd name="T11" fmla="*/ 186 h 258"/>
                <a:gd name="T12" fmla="*/ 57 w 79"/>
                <a:gd name="T13" fmla="*/ 0 h 258"/>
                <a:gd name="T14" fmla="*/ 79 w 79"/>
                <a:gd name="T15" fmla="*/ 0 h 258"/>
                <a:gd name="T16" fmla="*/ 79 w 79"/>
                <a:gd name="T17" fmla="*/ 185 h 258"/>
                <a:gd name="T18" fmla="*/ 79 w 79"/>
                <a:gd name="T19" fmla="*/ 185 h 258"/>
                <a:gd name="T20" fmla="*/ 79 w 79"/>
                <a:gd name="T21" fmla="*/ 186 h 258"/>
                <a:gd name="T22" fmla="*/ 79 w 79"/>
                <a:gd name="T23" fmla="*/ 18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58">
                  <a:moveTo>
                    <a:pt x="79" y="188"/>
                  </a:moveTo>
                  <a:cubicBezTo>
                    <a:pt x="79" y="188"/>
                    <a:pt x="79" y="188"/>
                    <a:pt x="79" y="188"/>
                  </a:cubicBezTo>
                  <a:cubicBezTo>
                    <a:pt x="76" y="227"/>
                    <a:pt x="44" y="258"/>
                    <a:pt x="3" y="258"/>
                  </a:cubicBezTo>
                  <a:cubicBezTo>
                    <a:pt x="2" y="258"/>
                    <a:pt x="1" y="258"/>
                    <a:pt x="0" y="25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0" y="240"/>
                    <a:pt x="55" y="216"/>
                    <a:pt x="57" y="18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6"/>
                    <a:pt x="79" y="186"/>
                    <a:pt x="79" y="186"/>
                  </a:cubicBezTo>
                  <a:lnTo>
                    <a:pt x="79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2419648" y="955112"/>
              <a:ext cx="584568" cy="611751"/>
            </a:xfrm>
            <a:custGeom>
              <a:avLst/>
              <a:gdLst>
                <a:gd name="T0" fmla="*/ 463 w 478"/>
                <a:gd name="T1" fmla="*/ 211 h 498"/>
                <a:gd name="T2" fmla="*/ 409 w 478"/>
                <a:gd name="T3" fmla="*/ 220 h 498"/>
                <a:gd name="T4" fmla="*/ 330 w 478"/>
                <a:gd name="T5" fmla="*/ 391 h 498"/>
                <a:gd name="T6" fmla="*/ 108 w 478"/>
                <a:gd name="T7" fmla="*/ 332 h 498"/>
                <a:gd name="T8" fmla="*/ 417 w 478"/>
                <a:gd name="T9" fmla="*/ 153 h 498"/>
                <a:gd name="T10" fmla="*/ 417 w 478"/>
                <a:gd name="T11" fmla="*/ 153 h 498"/>
                <a:gd name="T12" fmla="*/ 438 w 478"/>
                <a:gd name="T13" fmla="*/ 141 h 498"/>
                <a:gd name="T14" fmla="*/ 437 w 478"/>
                <a:gd name="T15" fmla="*/ 140 h 498"/>
                <a:gd name="T16" fmla="*/ 140 w 478"/>
                <a:gd name="T17" fmla="*/ 60 h 498"/>
                <a:gd name="T18" fmla="*/ 60 w 478"/>
                <a:gd name="T19" fmla="*/ 358 h 498"/>
                <a:gd name="T20" fmla="*/ 357 w 478"/>
                <a:gd name="T21" fmla="*/ 437 h 498"/>
                <a:gd name="T22" fmla="*/ 463 w 478"/>
                <a:gd name="T23" fmla="*/ 211 h 498"/>
                <a:gd name="T24" fmla="*/ 87 w 478"/>
                <a:gd name="T25" fmla="*/ 274 h 498"/>
                <a:gd name="T26" fmla="*/ 167 w 478"/>
                <a:gd name="T27" fmla="*/ 108 h 498"/>
                <a:gd name="T28" fmla="*/ 350 w 478"/>
                <a:gd name="T29" fmla="*/ 122 h 498"/>
                <a:gd name="T30" fmla="*/ 87 w 478"/>
                <a:gd name="T31" fmla="*/ 27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8" h="498">
                  <a:moveTo>
                    <a:pt x="463" y="211"/>
                  </a:moveTo>
                  <a:cubicBezTo>
                    <a:pt x="409" y="220"/>
                    <a:pt x="409" y="220"/>
                    <a:pt x="409" y="220"/>
                  </a:cubicBezTo>
                  <a:cubicBezTo>
                    <a:pt x="421" y="286"/>
                    <a:pt x="392" y="356"/>
                    <a:pt x="330" y="391"/>
                  </a:cubicBezTo>
                  <a:cubicBezTo>
                    <a:pt x="252" y="436"/>
                    <a:pt x="153" y="410"/>
                    <a:pt x="108" y="332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37" y="141"/>
                    <a:pt x="437" y="140"/>
                    <a:pt x="437" y="140"/>
                  </a:cubicBezTo>
                  <a:cubicBezTo>
                    <a:pt x="377" y="35"/>
                    <a:pt x="244" y="0"/>
                    <a:pt x="140" y="60"/>
                  </a:cubicBezTo>
                  <a:cubicBezTo>
                    <a:pt x="35" y="120"/>
                    <a:pt x="0" y="253"/>
                    <a:pt x="60" y="358"/>
                  </a:cubicBezTo>
                  <a:cubicBezTo>
                    <a:pt x="120" y="462"/>
                    <a:pt x="253" y="498"/>
                    <a:pt x="357" y="437"/>
                  </a:cubicBezTo>
                  <a:cubicBezTo>
                    <a:pt x="439" y="390"/>
                    <a:pt x="478" y="299"/>
                    <a:pt x="463" y="211"/>
                  </a:cubicBezTo>
                  <a:close/>
                  <a:moveTo>
                    <a:pt x="87" y="274"/>
                  </a:moveTo>
                  <a:cubicBezTo>
                    <a:pt x="78" y="209"/>
                    <a:pt x="107" y="142"/>
                    <a:pt x="167" y="108"/>
                  </a:cubicBezTo>
                  <a:cubicBezTo>
                    <a:pt x="227" y="73"/>
                    <a:pt x="299" y="81"/>
                    <a:pt x="350" y="122"/>
                  </a:cubicBezTo>
                  <a:lnTo>
                    <a:pt x="87" y="2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2619632" y="728112"/>
              <a:ext cx="307667" cy="157746"/>
            </a:xfrm>
            <a:custGeom>
              <a:avLst/>
              <a:gdLst>
                <a:gd name="T0" fmla="*/ 172 w 251"/>
                <a:gd name="T1" fmla="*/ 58 h 128"/>
                <a:gd name="T2" fmla="*/ 172 w 251"/>
                <a:gd name="T3" fmla="*/ 58 h 128"/>
                <a:gd name="T4" fmla="*/ 172 w 251"/>
                <a:gd name="T5" fmla="*/ 56 h 128"/>
                <a:gd name="T6" fmla="*/ 172 w 251"/>
                <a:gd name="T7" fmla="*/ 55 h 128"/>
                <a:gd name="T8" fmla="*/ 172 w 251"/>
                <a:gd name="T9" fmla="*/ 55 h 128"/>
                <a:gd name="T10" fmla="*/ 172 w 251"/>
                <a:gd name="T11" fmla="*/ 22 h 128"/>
                <a:gd name="T12" fmla="*/ 79 w 251"/>
                <a:gd name="T13" fmla="*/ 22 h 128"/>
                <a:gd name="T14" fmla="*/ 79 w 251"/>
                <a:gd name="T15" fmla="*/ 55 h 128"/>
                <a:gd name="T16" fmla="*/ 79 w 251"/>
                <a:gd name="T17" fmla="*/ 55 h 128"/>
                <a:gd name="T18" fmla="*/ 79 w 251"/>
                <a:gd name="T19" fmla="*/ 56 h 128"/>
                <a:gd name="T20" fmla="*/ 79 w 251"/>
                <a:gd name="T21" fmla="*/ 58 h 128"/>
                <a:gd name="T22" fmla="*/ 79 w 251"/>
                <a:gd name="T23" fmla="*/ 58 h 128"/>
                <a:gd name="T24" fmla="*/ 3 w 251"/>
                <a:gd name="T25" fmla="*/ 128 h 128"/>
                <a:gd name="T26" fmla="*/ 0 w 251"/>
                <a:gd name="T27" fmla="*/ 128 h 128"/>
                <a:gd name="T28" fmla="*/ 0 w 251"/>
                <a:gd name="T29" fmla="*/ 110 h 128"/>
                <a:gd name="T30" fmla="*/ 57 w 251"/>
                <a:gd name="T31" fmla="*/ 56 h 128"/>
                <a:gd name="T32" fmla="*/ 57 w 251"/>
                <a:gd name="T33" fmla="*/ 22 h 128"/>
                <a:gd name="T34" fmla="*/ 57 w 251"/>
                <a:gd name="T35" fmla="*/ 0 h 128"/>
                <a:gd name="T36" fmla="*/ 79 w 251"/>
                <a:gd name="T37" fmla="*/ 0 h 128"/>
                <a:gd name="T38" fmla="*/ 172 w 251"/>
                <a:gd name="T39" fmla="*/ 0 h 128"/>
                <a:gd name="T40" fmla="*/ 179 w 251"/>
                <a:gd name="T41" fmla="*/ 0 h 128"/>
                <a:gd name="T42" fmla="*/ 194 w 251"/>
                <a:gd name="T43" fmla="*/ 0 h 128"/>
                <a:gd name="T44" fmla="*/ 194 w 251"/>
                <a:gd name="T45" fmla="*/ 56 h 128"/>
                <a:gd name="T46" fmla="*/ 251 w 251"/>
                <a:gd name="T47" fmla="*/ 110 h 128"/>
                <a:gd name="T48" fmla="*/ 251 w 251"/>
                <a:gd name="T49" fmla="*/ 128 h 128"/>
                <a:gd name="T50" fmla="*/ 248 w 251"/>
                <a:gd name="T51" fmla="*/ 128 h 128"/>
                <a:gd name="T52" fmla="*/ 172 w 251"/>
                <a:gd name="T53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128">
                  <a:moveTo>
                    <a:pt x="172" y="58"/>
                  </a:moveTo>
                  <a:cubicBezTo>
                    <a:pt x="172" y="58"/>
                    <a:pt x="172" y="58"/>
                    <a:pt x="172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2" y="56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6" y="97"/>
                    <a:pt x="43" y="128"/>
                    <a:pt x="3" y="128"/>
                  </a:cubicBezTo>
                  <a:cubicBezTo>
                    <a:pt x="2" y="128"/>
                    <a:pt x="1" y="128"/>
                    <a:pt x="0" y="1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0" y="110"/>
                    <a:pt x="55" y="86"/>
                    <a:pt x="57" y="5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6" y="86"/>
                    <a:pt x="221" y="110"/>
                    <a:pt x="251" y="110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0" y="128"/>
                    <a:pt x="249" y="128"/>
                    <a:pt x="248" y="128"/>
                  </a:cubicBezTo>
                  <a:cubicBezTo>
                    <a:pt x="208" y="128"/>
                    <a:pt x="175" y="97"/>
                    <a:pt x="172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2627324" y="678093"/>
              <a:ext cx="292284" cy="42324"/>
            </a:xfrm>
            <a:custGeom>
              <a:avLst/>
              <a:gdLst>
                <a:gd name="T0" fmla="*/ 166 w 183"/>
                <a:gd name="T1" fmla="*/ 16 h 28"/>
                <a:gd name="T2" fmla="*/ 17 w 183"/>
                <a:gd name="T3" fmla="*/ 16 h 28"/>
                <a:gd name="T4" fmla="*/ 17 w 183"/>
                <a:gd name="T5" fmla="*/ 28 h 28"/>
                <a:gd name="T6" fmla="*/ 0 w 183"/>
                <a:gd name="T7" fmla="*/ 28 h 28"/>
                <a:gd name="T8" fmla="*/ 0 w 183"/>
                <a:gd name="T9" fmla="*/ 16 h 28"/>
                <a:gd name="T10" fmla="*/ 0 w 183"/>
                <a:gd name="T11" fmla="*/ 0 h 28"/>
                <a:gd name="T12" fmla="*/ 17 w 183"/>
                <a:gd name="T13" fmla="*/ 0 h 28"/>
                <a:gd name="T14" fmla="*/ 166 w 183"/>
                <a:gd name="T15" fmla="*/ 0 h 28"/>
                <a:gd name="T16" fmla="*/ 183 w 183"/>
                <a:gd name="T17" fmla="*/ 0 h 28"/>
                <a:gd name="T18" fmla="*/ 183 w 183"/>
                <a:gd name="T19" fmla="*/ 16 h 28"/>
                <a:gd name="T20" fmla="*/ 183 w 183"/>
                <a:gd name="T21" fmla="*/ 28 h 28"/>
                <a:gd name="T22" fmla="*/ 166 w 183"/>
                <a:gd name="T23" fmla="*/ 28 h 28"/>
                <a:gd name="T24" fmla="*/ 166 w 183"/>
                <a:gd name="T25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28">
                  <a:moveTo>
                    <a:pt x="166" y="16"/>
                  </a:moveTo>
                  <a:lnTo>
                    <a:pt x="17" y="16"/>
                  </a:lnTo>
                  <a:lnTo>
                    <a:pt x="17" y="28"/>
                  </a:lnTo>
                  <a:lnTo>
                    <a:pt x="0" y="2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66" y="0"/>
                  </a:lnTo>
                  <a:lnTo>
                    <a:pt x="183" y="0"/>
                  </a:lnTo>
                  <a:lnTo>
                    <a:pt x="183" y="16"/>
                  </a:lnTo>
                  <a:lnTo>
                    <a:pt x="183" y="28"/>
                  </a:lnTo>
                  <a:lnTo>
                    <a:pt x="166" y="28"/>
                  </a:lnTo>
                  <a:lnTo>
                    <a:pt x="166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2635015" y="535738"/>
              <a:ext cx="273056" cy="123119"/>
            </a:xfrm>
            <a:custGeom>
              <a:avLst/>
              <a:gdLst>
                <a:gd name="T0" fmla="*/ 94 w 172"/>
                <a:gd name="T1" fmla="*/ 61 h 77"/>
                <a:gd name="T2" fmla="*/ 144 w 172"/>
                <a:gd name="T3" fmla="*/ 61 h 77"/>
                <a:gd name="T4" fmla="*/ 144 w 172"/>
                <a:gd name="T5" fmla="*/ 77 h 77"/>
                <a:gd name="T6" fmla="*/ 27 w 172"/>
                <a:gd name="T7" fmla="*/ 77 h 77"/>
                <a:gd name="T8" fmla="*/ 27 w 172"/>
                <a:gd name="T9" fmla="*/ 61 h 77"/>
                <a:gd name="T10" fmla="*/ 78 w 172"/>
                <a:gd name="T11" fmla="*/ 61 h 77"/>
                <a:gd name="T12" fmla="*/ 78 w 172"/>
                <a:gd name="T13" fmla="*/ 44 h 77"/>
                <a:gd name="T14" fmla="*/ 0 w 172"/>
                <a:gd name="T15" fmla="*/ 44 h 77"/>
                <a:gd name="T16" fmla="*/ 0 w 172"/>
                <a:gd name="T17" fmla="*/ 28 h 77"/>
                <a:gd name="T18" fmla="*/ 78 w 172"/>
                <a:gd name="T19" fmla="*/ 28 h 77"/>
                <a:gd name="T20" fmla="*/ 78 w 172"/>
                <a:gd name="T21" fmla="*/ 0 h 77"/>
                <a:gd name="T22" fmla="*/ 94 w 172"/>
                <a:gd name="T23" fmla="*/ 0 h 77"/>
                <a:gd name="T24" fmla="*/ 94 w 172"/>
                <a:gd name="T25" fmla="*/ 28 h 77"/>
                <a:gd name="T26" fmla="*/ 172 w 172"/>
                <a:gd name="T27" fmla="*/ 28 h 77"/>
                <a:gd name="T28" fmla="*/ 172 w 172"/>
                <a:gd name="T29" fmla="*/ 44 h 77"/>
                <a:gd name="T30" fmla="*/ 94 w 172"/>
                <a:gd name="T31" fmla="*/ 44 h 77"/>
                <a:gd name="T32" fmla="*/ 94 w 172"/>
                <a:gd name="T3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2" h="77">
                  <a:moveTo>
                    <a:pt x="94" y="61"/>
                  </a:moveTo>
                  <a:lnTo>
                    <a:pt x="144" y="61"/>
                  </a:lnTo>
                  <a:lnTo>
                    <a:pt x="144" y="77"/>
                  </a:lnTo>
                  <a:lnTo>
                    <a:pt x="27" y="77"/>
                  </a:lnTo>
                  <a:lnTo>
                    <a:pt x="27" y="61"/>
                  </a:lnTo>
                  <a:lnTo>
                    <a:pt x="78" y="61"/>
                  </a:lnTo>
                  <a:lnTo>
                    <a:pt x="78" y="44"/>
                  </a:lnTo>
                  <a:lnTo>
                    <a:pt x="0" y="44"/>
                  </a:lnTo>
                  <a:lnTo>
                    <a:pt x="0" y="28"/>
                  </a:lnTo>
                  <a:lnTo>
                    <a:pt x="78" y="28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94" y="28"/>
                  </a:lnTo>
                  <a:lnTo>
                    <a:pt x="172" y="28"/>
                  </a:lnTo>
                  <a:lnTo>
                    <a:pt x="172" y="44"/>
                  </a:lnTo>
                  <a:lnTo>
                    <a:pt x="94" y="44"/>
                  </a:lnTo>
                  <a:lnTo>
                    <a:pt x="94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2373498" y="685788"/>
              <a:ext cx="192292" cy="200069"/>
            </a:xfrm>
            <a:custGeom>
              <a:avLst/>
              <a:gdLst>
                <a:gd name="T0" fmla="*/ 17 w 123"/>
                <a:gd name="T1" fmla="*/ 128 h 128"/>
                <a:gd name="T2" fmla="*/ 0 w 123"/>
                <a:gd name="T3" fmla="*/ 128 h 128"/>
                <a:gd name="T4" fmla="*/ 0 w 123"/>
                <a:gd name="T5" fmla="*/ 112 h 128"/>
                <a:gd name="T6" fmla="*/ 0 w 123"/>
                <a:gd name="T7" fmla="*/ 11 h 128"/>
                <a:gd name="T8" fmla="*/ 15 w 123"/>
                <a:gd name="T9" fmla="*/ 11 h 128"/>
                <a:gd name="T10" fmla="*/ 34 w 123"/>
                <a:gd name="T11" fmla="*/ 0 h 128"/>
                <a:gd name="T12" fmla="*/ 43 w 123"/>
                <a:gd name="T13" fmla="*/ 15 h 128"/>
                <a:gd name="T14" fmla="*/ 17 w 123"/>
                <a:gd name="T15" fmla="*/ 29 h 128"/>
                <a:gd name="T16" fmla="*/ 17 w 123"/>
                <a:gd name="T17" fmla="*/ 61 h 128"/>
                <a:gd name="T18" fmla="*/ 50 w 123"/>
                <a:gd name="T19" fmla="*/ 61 h 128"/>
                <a:gd name="T20" fmla="*/ 50 w 123"/>
                <a:gd name="T21" fmla="*/ 78 h 128"/>
                <a:gd name="T22" fmla="*/ 17 w 123"/>
                <a:gd name="T23" fmla="*/ 78 h 128"/>
                <a:gd name="T24" fmla="*/ 17 w 123"/>
                <a:gd name="T25" fmla="*/ 112 h 128"/>
                <a:gd name="T26" fmla="*/ 106 w 123"/>
                <a:gd name="T27" fmla="*/ 112 h 128"/>
                <a:gd name="T28" fmla="*/ 106 w 123"/>
                <a:gd name="T29" fmla="*/ 78 h 128"/>
                <a:gd name="T30" fmla="*/ 73 w 123"/>
                <a:gd name="T31" fmla="*/ 78 h 128"/>
                <a:gd name="T32" fmla="*/ 73 w 123"/>
                <a:gd name="T33" fmla="*/ 61 h 128"/>
                <a:gd name="T34" fmla="*/ 106 w 123"/>
                <a:gd name="T35" fmla="*/ 61 h 128"/>
                <a:gd name="T36" fmla="*/ 106 w 123"/>
                <a:gd name="T37" fmla="*/ 28 h 128"/>
                <a:gd name="T38" fmla="*/ 73 w 123"/>
                <a:gd name="T39" fmla="*/ 28 h 128"/>
                <a:gd name="T40" fmla="*/ 73 w 123"/>
                <a:gd name="T41" fmla="*/ 11 h 128"/>
                <a:gd name="T42" fmla="*/ 106 w 123"/>
                <a:gd name="T43" fmla="*/ 11 h 128"/>
                <a:gd name="T44" fmla="*/ 123 w 123"/>
                <a:gd name="T45" fmla="*/ 11 h 128"/>
                <a:gd name="T46" fmla="*/ 123 w 123"/>
                <a:gd name="T47" fmla="*/ 128 h 128"/>
                <a:gd name="T48" fmla="*/ 106 w 123"/>
                <a:gd name="T49" fmla="*/ 128 h 128"/>
                <a:gd name="T50" fmla="*/ 17 w 123"/>
                <a:gd name="T5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8">
                  <a:moveTo>
                    <a:pt x="17" y="128"/>
                  </a:moveTo>
                  <a:lnTo>
                    <a:pt x="0" y="128"/>
                  </a:lnTo>
                  <a:lnTo>
                    <a:pt x="0" y="112"/>
                  </a:lnTo>
                  <a:lnTo>
                    <a:pt x="0" y="11"/>
                  </a:lnTo>
                  <a:lnTo>
                    <a:pt x="15" y="11"/>
                  </a:lnTo>
                  <a:lnTo>
                    <a:pt x="34" y="0"/>
                  </a:lnTo>
                  <a:lnTo>
                    <a:pt x="43" y="15"/>
                  </a:lnTo>
                  <a:lnTo>
                    <a:pt x="17" y="29"/>
                  </a:lnTo>
                  <a:lnTo>
                    <a:pt x="17" y="61"/>
                  </a:lnTo>
                  <a:lnTo>
                    <a:pt x="50" y="61"/>
                  </a:lnTo>
                  <a:lnTo>
                    <a:pt x="50" y="78"/>
                  </a:lnTo>
                  <a:lnTo>
                    <a:pt x="17" y="78"/>
                  </a:lnTo>
                  <a:lnTo>
                    <a:pt x="17" y="112"/>
                  </a:lnTo>
                  <a:lnTo>
                    <a:pt x="106" y="112"/>
                  </a:lnTo>
                  <a:lnTo>
                    <a:pt x="106" y="78"/>
                  </a:lnTo>
                  <a:lnTo>
                    <a:pt x="73" y="78"/>
                  </a:lnTo>
                  <a:lnTo>
                    <a:pt x="73" y="61"/>
                  </a:lnTo>
                  <a:lnTo>
                    <a:pt x="106" y="61"/>
                  </a:lnTo>
                  <a:lnTo>
                    <a:pt x="106" y="28"/>
                  </a:lnTo>
                  <a:lnTo>
                    <a:pt x="73" y="28"/>
                  </a:lnTo>
                  <a:lnTo>
                    <a:pt x="73" y="11"/>
                  </a:lnTo>
                  <a:lnTo>
                    <a:pt x="106" y="11"/>
                  </a:lnTo>
                  <a:lnTo>
                    <a:pt x="123" y="11"/>
                  </a:lnTo>
                  <a:lnTo>
                    <a:pt x="123" y="128"/>
                  </a:lnTo>
                  <a:lnTo>
                    <a:pt x="106" y="128"/>
                  </a:lnTo>
                  <a:lnTo>
                    <a:pt x="17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511948" y="612687"/>
              <a:ext cx="53842" cy="61560"/>
            </a:xfrm>
            <a:custGeom>
              <a:avLst/>
              <a:gdLst>
                <a:gd name="T0" fmla="*/ 0 w 34"/>
                <a:gd name="T1" fmla="*/ 31 h 40"/>
                <a:gd name="T2" fmla="*/ 19 w 34"/>
                <a:gd name="T3" fmla="*/ 0 h 40"/>
                <a:gd name="T4" fmla="*/ 34 w 34"/>
                <a:gd name="T5" fmla="*/ 8 h 40"/>
                <a:gd name="T6" fmla="*/ 14 w 34"/>
                <a:gd name="T7" fmla="*/ 40 h 40"/>
                <a:gd name="T8" fmla="*/ 0 w 34"/>
                <a:gd name="T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0" y="31"/>
                  </a:moveTo>
                  <a:lnTo>
                    <a:pt x="19" y="0"/>
                  </a:lnTo>
                  <a:lnTo>
                    <a:pt x="34" y="8"/>
                  </a:lnTo>
                  <a:lnTo>
                    <a:pt x="14" y="4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435032" y="601144"/>
              <a:ext cx="53842" cy="65408"/>
            </a:xfrm>
            <a:custGeom>
              <a:avLst/>
              <a:gdLst>
                <a:gd name="T0" fmla="*/ 34 w 34"/>
                <a:gd name="T1" fmla="*/ 32 h 40"/>
                <a:gd name="T2" fmla="*/ 20 w 34"/>
                <a:gd name="T3" fmla="*/ 40 h 40"/>
                <a:gd name="T4" fmla="*/ 0 w 34"/>
                <a:gd name="T5" fmla="*/ 8 h 40"/>
                <a:gd name="T6" fmla="*/ 14 w 34"/>
                <a:gd name="T7" fmla="*/ 0 h 40"/>
                <a:gd name="T8" fmla="*/ 34 w 34"/>
                <a:gd name="T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34" y="32"/>
                  </a:moveTo>
                  <a:lnTo>
                    <a:pt x="20" y="40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2381190" y="612687"/>
              <a:ext cx="53842" cy="61560"/>
            </a:xfrm>
            <a:custGeom>
              <a:avLst/>
              <a:gdLst>
                <a:gd name="T0" fmla="*/ 0 w 33"/>
                <a:gd name="T1" fmla="*/ 8 h 40"/>
                <a:gd name="T2" fmla="*/ 14 w 33"/>
                <a:gd name="T3" fmla="*/ 0 h 40"/>
                <a:gd name="T4" fmla="*/ 33 w 33"/>
                <a:gd name="T5" fmla="*/ 31 h 40"/>
                <a:gd name="T6" fmla="*/ 20 w 33"/>
                <a:gd name="T7" fmla="*/ 40 h 40"/>
                <a:gd name="T8" fmla="*/ 0 w 33"/>
                <a:gd name="T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0">
                  <a:moveTo>
                    <a:pt x="0" y="8"/>
                  </a:moveTo>
                  <a:lnTo>
                    <a:pt x="14" y="0"/>
                  </a:lnTo>
                  <a:lnTo>
                    <a:pt x="33" y="31"/>
                  </a:lnTo>
                  <a:lnTo>
                    <a:pt x="20" y="4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2373498" y="535738"/>
              <a:ext cx="184600" cy="61560"/>
            </a:xfrm>
            <a:custGeom>
              <a:avLst/>
              <a:gdLst>
                <a:gd name="T0" fmla="*/ 0 w 117"/>
                <a:gd name="T1" fmla="*/ 23 h 39"/>
                <a:gd name="T2" fmla="*/ 112 w 117"/>
                <a:gd name="T3" fmla="*/ 0 h 39"/>
                <a:gd name="T4" fmla="*/ 117 w 117"/>
                <a:gd name="T5" fmla="*/ 15 h 39"/>
                <a:gd name="T6" fmla="*/ 4 w 117"/>
                <a:gd name="T7" fmla="*/ 39 h 39"/>
                <a:gd name="T8" fmla="*/ 0 w 117"/>
                <a:gd name="T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9">
                  <a:moveTo>
                    <a:pt x="0" y="23"/>
                  </a:moveTo>
                  <a:lnTo>
                    <a:pt x="112" y="0"/>
                  </a:lnTo>
                  <a:lnTo>
                    <a:pt x="117" y="15"/>
                  </a:lnTo>
                  <a:lnTo>
                    <a:pt x="4" y="39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2204281" y="604992"/>
              <a:ext cx="157681" cy="280865"/>
            </a:xfrm>
            <a:custGeom>
              <a:avLst/>
              <a:gdLst>
                <a:gd name="T0" fmla="*/ 62 w 101"/>
                <a:gd name="T1" fmla="*/ 67 h 178"/>
                <a:gd name="T2" fmla="*/ 65 w 101"/>
                <a:gd name="T3" fmla="*/ 65 h 178"/>
                <a:gd name="T4" fmla="*/ 96 w 101"/>
                <a:gd name="T5" fmla="*/ 119 h 178"/>
                <a:gd name="T6" fmla="*/ 81 w 101"/>
                <a:gd name="T7" fmla="*/ 127 h 178"/>
                <a:gd name="T8" fmla="*/ 62 w 101"/>
                <a:gd name="T9" fmla="*/ 93 h 178"/>
                <a:gd name="T10" fmla="*/ 62 w 101"/>
                <a:gd name="T11" fmla="*/ 178 h 178"/>
                <a:gd name="T12" fmla="*/ 45 w 101"/>
                <a:gd name="T13" fmla="*/ 178 h 178"/>
                <a:gd name="T14" fmla="*/ 45 w 101"/>
                <a:gd name="T15" fmla="*/ 79 h 178"/>
                <a:gd name="T16" fmla="*/ 15 w 101"/>
                <a:gd name="T17" fmla="*/ 133 h 178"/>
                <a:gd name="T18" fmla="*/ 0 w 101"/>
                <a:gd name="T19" fmla="*/ 124 h 178"/>
                <a:gd name="T20" fmla="*/ 45 w 101"/>
                <a:gd name="T21" fmla="*/ 46 h 178"/>
                <a:gd name="T22" fmla="*/ 45 w 101"/>
                <a:gd name="T23" fmla="*/ 33 h 178"/>
                <a:gd name="T24" fmla="*/ 7 w 101"/>
                <a:gd name="T25" fmla="*/ 33 h 178"/>
                <a:gd name="T26" fmla="*/ 7 w 101"/>
                <a:gd name="T27" fmla="*/ 17 h 178"/>
                <a:gd name="T28" fmla="*/ 45 w 101"/>
                <a:gd name="T29" fmla="*/ 17 h 178"/>
                <a:gd name="T30" fmla="*/ 45 w 101"/>
                <a:gd name="T31" fmla="*/ 0 h 178"/>
                <a:gd name="T32" fmla="*/ 62 w 101"/>
                <a:gd name="T33" fmla="*/ 0 h 178"/>
                <a:gd name="T34" fmla="*/ 62 w 101"/>
                <a:gd name="T35" fmla="*/ 17 h 178"/>
                <a:gd name="T36" fmla="*/ 101 w 101"/>
                <a:gd name="T37" fmla="*/ 17 h 178"/>
                <a:gd name="T38" fmla="*/ 101 w 101"/>
                <a:gd name="T39" fmla="*/ 33 h 178"/>
                <a:gd name="T40" fmla="*/ 62 w 101"/>
                <a:gd name="T41" fmla="*/ 33 h 178"/>
                <a:gd name="T42" fmla="*/ 62 w 101"/>
                <a:gd name="T4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178">
                  <a:moveTo>
                    <a:pt x="62" y="67"/>
                  </a:moveTo>
                  <a:lnTo>
                    <a:pt x="65" y="65"/>
                  </a:lnTo>
                  <a:lnTo>
                    <a:pt x="96" y="119"/>
                  </a:lnTo>
                  <a:lnTo>
                    <a:pt x="81" y="127"/>
                  </a:lnTo>
                  <a:lnTo>
                    <a:pt x="62" y="93"/>
                  </a:lnTo>
                  <a:lnTo>
                    <a:pt x="62" y="178"/>
                  </a:lnTo>
                  <a:lnTo>
                    <a:pt x="45" y="178"/>
                  </a:lnTo>
                  <a:lnTo>
                    <a:pt x="45" y="79"/>
                  </a:lnTo>
                  <a:lnTo>
                    <a:pt x="15" y="133"/>
                  </a:lnTo>
                  <a:lnTo>
                    <a:pt x="0" y="124"/>
                  </a:lnTo>
                  <a:lnTo>
                    <a:pt x="45" y="46"/>
                  </a:lnTo>
                  <a:lnTo>
                    <a:pt x="45" y="33"/>
                  </a:lnTo>
                  <a:lnTo>
                    <a:pt x="7" y="33"/>
                  </a:lnTo>
                  <a:lnTo>
                    <a:pt x="7" y="17"/>
                  </a:lnTo>
                  <a:lnTo>
                    <a:pt x="45" y="17"/>
                  </a:lnTo>
                  <a:lnTo>
                    <a:pt x="45" y="0"/>
                  </a:lnTo>
                  <a:lnTo>
                    <a:pt x="62" y="0"/>
                  </a:lnTo>
                  <a:lnTo>
                    <a:pt x="62" y="17"/>
                  </a:lnTo>
                  <a:lnTo>
                    <a:pt x="101" y="17"/>
                  </a:lnTo>
                  <a:lnTo>
                    <a:pt x="101" y="33"/>
                  </a:lnTo>
                  <a:lnTo>
                    <a:pt x="62" y="33"/>
                  </a:lnTo>
                  <a:lnTo>
                    <a:pt x="62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211973" y="535738"/>
              <a:ext cx="142297" cy="61560"/>
            </a:xfrm>
            <a:custGeom>
              <a:avLst/>
              <a:gdLst>
                <a:gd name="T0" fmla="*/ 0 w 89"/>
                <a:gd name="T1" fmla="*/ 22 h 38"/>
                <a:gd name="T2" fmla="*/ 84 w 89"/>
                <a:gd name="T3" fmla="*/ 0 h 38"/>
                <a:gd name="T4" fmla="*/ 89 w 89"/>
                <a:gd name="T5" fmla="*/ 16 h 38"/>
                <a:gd name="T6" fmla="*/ 4 w 89"/>
                <a:gd name="T7" fmla="*/ 38 h 38"/>
                <a:gd name="T8" fmla="*/ 0 w 89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38">
                  <a:moveTo>
                    <a:pt x="0" y="22"/>
                  </a:moveTo>
                  <a:lnTo>
                    <a:pt x="84" y="0"/>
                  </a:lnTo>
                  <a:lnTo>
                    <a:pt x="89" y="16"/>
                  </a:lnTo>
                  <a:lnTo>
                    <a:pt x="4" y="38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1538952" y="993587"/>
              <a:ext cx="949922" cy="534801"/>
            </a:xfrm>
            <a:custGeom>
              <a:avLst/>
              <a:gdLst>
                <a:gd name="T0" fmla="*/ 740 w 776"/>
                <a:gd name="T1" fmla="*/ 336 h 436"/>
                <a:gd name="T2" fmla="*/ 626 w 776"/>
                <a:gd name="T3" fmla="*/ 383 h 436"/>
                <a:gd name="T4" fmla="*/ 462 w 776"/>
                <a:gd name="T5" fmla="*/ 218 h 436"/>
                <a:gd name="T6" fmla="*/ 626 w 776"/>
                <a:gd name="T7" fmla="*/ 54 h 436"/>
                <a:gd name="T8" fmla="*/ 738 w 776"/>
                <a:gd name="T9" fmla="*/ 99 h 436"/>
                <a:gd name="T10" fmla="*/ 774 w 776"/>
                <a:gd name="T11" fmla="*/ 58 h 436"/>
                <a:gd name="T12" fmla="*/ 626 w 776"/>
                <a:gd name="T13" fmla="*/ 0 h 436"/>
                <a:gd name="T14" fmla="*/ 422 w 776"/>
                <a:gd name="T15" fmla="*/ 141 h 436"/>
                <a:gd name="T16" fmla="*/ 218 w 776"/>
                <a:gd name="T17" fmla="*/ 0 h 436"/>
                <a:gd name="T18" fmla="*/ 0 w 776"/>
                <a:gd name="T19" fmla="*/ 218 h 436"/>
                <a:gd name="T20" fmla="*/ 218 w 776"/>
                <a:gd name="T21" fmla="*/ 436 h 436"/>
                <a:gd name="T22" fmla="*/ 422 w 776"/>
                <a:gd name="T23" fmla="*/ 294 h 436"/>
                <a:gd name="T24" fmla="*/ 626 w 776"/>
                <a:gd name="T25" fmla="*/ 436 h 436"/>
                <a:gd name="T26" fmla="*/ 776 w 776"/>
                <a:gd name="T27" fmla="*/ 375 h 436"/>
                <a:gd name="T28" fmla="*/ 740 w 776"/>
                <a:gd name="T29" fmla="*/ 336 h 436"/>
                <a:gd name="T30" fmla="*/ 218 w 776"/>
                <a:gd name="T31" fmla="*/ 382 h 436"/>
                <a:gd name="T32" fmla="*/ 55 w 776"/>
                <a:gd name="T33" fmla="*/ 219 h 436"/>
                <a:gd name="T34" fmla="*/ 218 w 776"/>
                <a:gd name="T35" fmla="*/ 55 h 436"/>
                <a:gd name="T36" fmla="*/ 381 w 776"/>
                <a:gd name="T37" fmla="*/ 219 h 436"/>
                <a:gd name="T38" fmla="*/ 218 w 776"/>
                <a:gd name="T39" fmla="*/ 38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6" h="436">
                  <a:moveTo>
                    <a:pt x="740" y="336"/>
                  </a:moveTo>
                  <a:cubicBezTo>
                    <a:pt x="710" y="365"/>
                    <a:pt x="670" y="383"/>
                    <a:pt x="626" y="383"/>
                  </a:cubicBezTo>
                  <a:cubicBezTo>
                    <a:pt x="536" y="383"/>
                    <a:pt x="462" y="309"/>
                    <a:pt x="462" y="218"/>
                  </a:cubicBezTo>
                  <a:cubicBezTo>
                    <a:pt x="462" y="128"/>
                    <a:pt x="536" y="54"/>
                    <a:pt x="626" y="54"/>
                  </a:cubicBezTo>
                  <a:cubicBezTo>
                    <a:pt x="670" y="54"/>
                    <a:pt x="709" y="71"/>
                    <a:pt x="738" y="99"/>
                  </a:cubicBezTo>
                  <a:cubicBezTo>
                    <a:pt x="774" y="58"/>
                    <a:pt x="774" y="58"/>
                    <a:pt x="774" y="58"/>
                  </a:cubicBezTo>
                  <a:cubicBezTo>
                    <a:pt x="735" y="22"/>
                    <a:pt x="683" y="0"/>
                    <a:pt x="626" y="0"/>
                  </a:cubicBezTo>
                  <a:cubicBezTo>
                    <a:pt x="532" y="0"/>
                    <a:pt x="453" y="58"/>
                    <a:pt x="422" y="141"/>
                  </a:cubicBezTo>
                  <a:cubicBezTo>
                    <a:pt x="391" y="58"/>
                    <a:pt x="311" y="0"/>
                    <a:pt x="218" y="0"/>
                  </a:cubicBezTo>
                  <a:cubicBezTo>
                    <a:pt x="98" y="0"/>
                    <a:pt x="0" y="97"/>
                    <a:pt x="0" y="218"/>
                  </a:cubicBezTo>
                  <a:cubicBezTo>
                    <a:pt x="0" y="338"/>
                    <a:pt x="98" y="436"/>
                    <a:pt x="218" y="436"/>
                  </a:cubicBezTo>
                  <a:cubicBezTo>
                    <a:pt x="311" y="436"/>
                    <a:pt x="391" y="377"/>
                    <a:pt x="422" y="294"/>
                  </a:cubicBezTo>
                  <a:cubicBezTo>
                    <a:pt x="453" y="377"/>
                    <a:pt x="532" y="436"/>
                    <a:pt x="626" y="436"/>
                  </a:cubicBezTo>
                  <a:cubicBezTo>
                    <a:pt x="684" y="436"/>
                    <a:pt x="737" y="413"/>
                    <a:pt x="776" y="375"/>
                  </a:cubicBezTo>
                  <a:lnTo>
                    <a:pt x="740" y="336"/>
                  </a:lnTo>
                  <a:close/>
                  <a:moveTo>
                    <a:pt x="218" y="382"/>
                  </a:moveTo>
                  <a:cubicBezTo>
                    <a:pt x="128" y="382"/>
                    <a:pt x="55" y="309"/>
                    <a:pt x="55" y="219"/>
                  </a:cubicBezTo>
                  <a:cubicBezTo>
                    <a:pt x="55" y="128"/>
                    <a:pt x="128" y="55"/>
                    <a:pt x="218" y="55"/>
                  </a:cubicBezTo>
                  <a:cubicBezTo>
                    <a:pt x="308" y="55"/>
                    <a:pt x="381" y="128"/>
                    <a:pt x="381" y="219"/>
                  </a:cubicBezTo>
                  <a:cubicBezTo>
                    <a:pt x="381" y="309"/>
                    <a:pt x="308" y="382"/>
                    <a:pt x="218" y="3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615950" y="458788"/>
              <a:ext cx="926846" cy="1088836"/>
            </a:xfrm>
            <a:custGeom>
              <a:avLst/>
              <a:gdLst>
                <a:gd name="T0" fmla="*/ 313 w 756"/>
                <a:gd name="T1" fmla="*/ 0 h 888"/>
                <a:gd name="T2" fmla="*/ 296 w 756"/>
                <a:gd name="T3" fmla="*/ 1 h 888"/>
                <a:gd name="T4" fmla="*/ 296 w 756"/>
                <a:gd name="T5" fmla="*/ 0 h 888"/>
                <a:gd name="T6" fmla="*/ 0 w 756"/>
                <a:gd name="T7" fmla="*/ 0 h 888"/>
                <a:gd name="T8" fmla="*/ 0 w 756"/>
                <a:gd name="T9" fmla="*/ 888 h 888"/>
                <a:gd name="T10" fmla="*/ 296 w 756"/>
                <a:gd name="T11" fmla="*/ 888 h 888"/>
                <a:gd name="T12" fmla="*/ 296 w 756"/>
                <a:gd name="T13" fmla="*/ 888 h 888"/>
                <a:gd name="T14" fmla="*/ 311 w 756"/>
                <a:gd name="T15" fmla="*/ 888 h 888"/>
                <a:gd name="T16" fmla="*/ 756 w 756"/>
                <a:gd name="T17" fmla="*/ 442 h 888"/>
                <a:gd name="T18" fmla="*/ 313 w 756"/>
                <a:gd name="T19" fmla="*/ 0 h 888"/>
                <a:gd name="T20" fmla="*/ 257 w 756"/>
                <a:gd name="T21" fmla="*/ 326 h 888"/>
                <a:gd name="T22" fmla="*/ 349 w 756"/>
                <a:gd name="T23" fmla="*/ 92 h 888"/>
                <a:gd name="T24" fmla="*/ 411 w 756"/>
                <a:gd name="T25" fmla="*/ 341 h 888"/>
                <a:gd name="T26" fmla="*/ 317 w 756"/>
                <a:gd name="T27" fmla="*/ 578 h 888"/>
                <a:gd name="T28" fmla="*/ 257 w 756"/>
                <a:gd name="T29" fmla="*/ 326 h 888"/>
                <a:gd name="T30" fmla="*/ 234 w 756"/>
                <a:gd name="T31" fmla="*/ 790 h 888"/>
                <a:gd name="T32" fmla="*/ 118 w 756"/>
                <a:gd name="T33" fmla="*/ 558 h 888"/>
                <a:gd name="T34" fmla="*/ 212 w 756"/>
                <a:gd name="T35" fmla="*/ 279 h 888"/>
                <a:gd name="T36" fmla="*/ 273 w 756"/>
                <a:gd name="T37" fmla="*/ 573 h 888"/>
                <a:gd name="T38" fmla="*/ 278 w 756"/>
                <a:gd name="T39" fmla="*/ 667 h 888"/>
                <a:gd name="T40" fmla="*/ 234 w 756"/>
                <a:gd name="T41" fmla="*/ 790 h 888"/>
                <a:gd name="T42" fmla="*/ 505 w 756"/>
                <a:gd name="T43" fmla="*/ 664 h 888"/>
                <a:gd name="T44" fmla="*/ 278 w 756"/>
                <a:gd name="T45" fmla="*/ 789 h 888"/>
                <a:gd name="T46" fmla="*/ 395 w 756"/>
                <a:gd name="T47" fmla="*/ 559 h 888"/>
                <a:gd name="T48" fmla="*/ 616 w 756"/>
                <a:gd name="T49" fmla="*/ 426 h 888"/>
                <a:gd name="T50" fmla="*/ 505 w 756"/>
                <a:gd name="T51" fmla="*/ 664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6" h="888">
                  <a:moveTo>
                    <a:pt x="313" y="0"/>
                  </a:moveTo>
                  <a:cubicBezTo>
                    <a:pt x="307" y="0"/>
                    <a:pt x="302" y="0"/>
                    <a:pt x="296" y="1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301" y="888"/>
                    <a:pt x="306" y="888"/>
                    <a:pt x="311" y="888"/>
                  </a:cubicBezTo>
                  <a:cubicBezTo>
                    <a:pt x="556" y="888"/>
                    <a:pt x="756" y="686"/>
                    <a:pt x="756" y="442"/>
                  </a:cubicBezTo>
                  <a:cubicBezTo>
                    <a:pt x="756" y="197"/>
                    <a:pt x="557" y="1"/>
                    <a:pt x="313" y="0"/>
                  </a:cubicBezTo>
                  <a:close/>
                  <a:moveTo>
                    <a:pt x="257" y="326"/>
                  </a:moveTo>
                  <a:cubicBezTo>
                    <a:pt x="268" y="192"/>
                    <a:pt x="349" y="92"/>
                    <a:pt x="349" y="92"/>
                  </a:cubicBezTo>
                  <a:cubicBezTo>
                    <a:pt x="349" y="92"/>
                    <a:pt x="427" y="188"/>
                    <a:pt x="411" y="341"/>
                  </a:cubicBezTo>
                  <a:cubicBezTo>
                    <a:pt x="396" y="491"/>
                    <a:pt x="317" y="578"/>
                    <a:pt x="317" y="578"/>
                  </a:cubicBezTo>
                  <a:cubicBezTo>
                    <a:pt x="317" y="578"/>
                    <a:pt x="245" y="459"/>
                    <a:pt x="257" y="326"/>
                  </a:cubicBezTo>
                  <a:close/>
                  <a:moveTo>
                    <a:pt x="234" y="790"/>
                  </a:moveTo>
                  <a:cubicBezTo>
                    <a:pt x="234" y="790"/>
                    <a:pt x="127" y="667"/>
                    <a:pt x="118" y="558"/>
                  </a:cubicBezTo>
                  <a:cubicBezTo>
                    <a:pt x="105" y="410"/>
                    <a:pt x="212" y="279"/>
                    <a:pt x="212" y="279"/>
                  </a:cubicBezTo>
                  <a:cubicBezTo>
                    <a:pt x="205" y="483"/>
                    <a:pt x="273" y="573"/>
                    <a:pt x="273" y="573"/>
                  </a:cubicBezTo>
                  <a:cubicBezTo>
                    <a:pt x="273" y="573"/>
                    <a:pt x="289" y="597"/>
                    <a:pt x="278" y="667"/>
                  </a:cubicBezTo>
                  <a:cubicBezTo>
                    <a:pt x="267" y="736"/>
                    <a:pt x="234" y="790"/>
                    <a:pt x="234" y="790"/>
                  </a:cubicBezTo>
                  <a:close/>
                  <a:moveTo>
                    <a:pt x="505" y="664"/>
                  </a:moveTo>
                  <a:cubicBezTo>
                    <a:pt x="408" y="771"/>
                    <a:pt x="278" y="789"/>
                    <a:pt x="278" y="789"/>
                  </a:cubicBezTo>
                  <a:cubicBezTo>
                    <a:pt x="278" y="789"/>
                    <a:pt x="282" y="666"/>
                    <a:pt x="395" y="559"/>
                  </a:cubicBezTo>
                  <a:cubicBezTo>
                    <a:pt x="508" y="453"/>
                    <a:pt x="616" y="426"/>
                    <a:pt x="616" y="426"/>
                  </a:cubicBezTo>
                  <a:cubicBezTo>
                    <a:pt x="616" y="426"/>
                    <a:pt x="601" y="557"/>
                    <a:pt x="505" y="6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组合 16"/>
          <p:cNvGrpSpPr/>
          <p:nvPr/>
        </p:nvGrpSpPr>
        <p:grpSpPr bwMode="auto">
          <a:xfrm>
            <a:off x="1825625" y="1750594"/>
            <a:ext cx="8540750" cy="1105443"/>
            <a:chOff x="-3208306" y="-2017484"/>
            <a:chExt cx="6536528" cy="1579042"/>
          </a:xfrm>
        </p:grpSpPr>
        <p:cxnSp>
          <p:nvCxnSpPr>
            <p:cNvPr id="24" name="直接连接符 23"/>
            <p:cNvCxnSpPr/>
            <p:nvPr/>
          </p:nvCxnSpPr>
          <p:spPr>
            <a:xfrm flipV="1">
              <a:off x="-3208306" y="-1190932"/>
              <a:ext cx="2368261" cy="2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-841632" y="-1587914"/>
              <a:ext cx="188889" cy="42660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652743" y="-1587914"/>
              <a:ext cx="112699" cy="114947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-536869" y="-1353871"/>
              <a:ext cx="144444" cy="9154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-392424" y="-1353871"/>
              <a:ext cx="126985" cy="30514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-265440" y="-1386460"/>
              <a:ext cx="112699" cy="3377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-152741" y="-1386460"/>
              <a:ext cx="223810" cy="45327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82181" y="-2017484"/>
              <a:ext cx="206350" cy="12827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88531" y="-2017484"/>
              <a:ext cx="180953" cy="59547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132978" y="-1113905"/>
              <a:ext cx="219524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769484" y="-1777518"/>
              <a:ext cx="174604" cy="3377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944088" y="-1777518"/>
              <a:ext cx="104762" cy="8798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71069" y="-1475337"/>
              <a:ext cx="88889" cy="54214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59958" y="-1466448"/>
              <a:ext cx="222223" cy="73175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1048850" y="-1116867"/>
              <a:ext cx="88889" cy="2192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2"/>
          <p:cNvGrpSpPr/>
          <p:nvPr/>
        </p:nvGrpSpPr>
        <p:grpSpPr bwMode="auto">
          <a:xfrm flipH="1">
            <a:off x="1827700" y="2814557"/>
            <a:ext cx="464577" cy="562056"/>
            <a:chOff x="2734226" y="2761200"/>
            <a:chExt cx="534773" cy="646329"/>
          </a:xfrm>
        </p:grpSpPr>
        <p:sp>
          <p:nvSpPr>
            <p:cNvPr id="40" name="直角三角形 39"/>
            <p:cNvSpPr/>
            <p:nvPr/>
          </p:nvSpPr>
          <p:spPr>
            <a:xfrm rot="20236809">
              <a:off x="2734226" y="2825595"/>
              <a:ext cx="303198" cy="581934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直角三角形 40"/>
            <p:cNvSpPr/>
            <p:nvPr/>
          </p:nvSpPr>
          <p:spPr>
            <a:xfrm rot="14347226">
              <a:off x="2967100" y="2666794"/>
              <a:ext cx="207494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2" name="组合 40"/>
          <p:cNvGrpSpPr/>
          <p:nvPr/>
        </p:nvGrpSpPr>
        <p:grpSpPr bwMode="auto">
          <a:xfrm>
            <a:off x="9810542" y="2758560"/>
            <a:ext cx="464577" cy="559981"/>
            <a:chOff x="2734226" y="2761200"/>
            <a:chExt cx="534773" cy="646329"/>
          </a:xfrm>
        </p:grpSpPr>
        <p:sp>
          <p:nvSpPr>
            <p:cNvPr id="43" name="直角三角形 42"/>
            <p:cNvSpPr/>
            <p:nvPr/>
          </p:nvSpPr>
          <p:spPr>
            <a:xfrm rot="20236809">
              <a:off x="2734226" y="2823439"/>
              <a:ext cx="303198" cy="584090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直角三角形 43"/>
            <p:cNvSpPr/>
            <p:nvPr/>
          </p:nvSpPr>
          <p:spPr>
            <a:xfrm rot="14347226">
              <a:off x="2967913" y="2665981"/>
              <a:ext cx="205868" cy="396305"/>
            </a:xfrm>
            <a:prstGeom prst="rtTriangl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0400" y="2503922"/>
            <a:ext cx="8431200" cy="1447200"/>
          </a:xfrm>
        </p:spPr>
        <p:txBody>
          <a:bodyPr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46" name="内容占位符 45"/>
          <p:cNvSpPr>
            <a:spLocks noGrp="1"/>
          </p:cNvSpPr>
          <p:nvPr>
            <p:ph sz="quarter" idx="13" hasCustomPrompt="1"/>
          </p:nvPr>
        </p:nvSpPr>
        <p:spPr>
          <a:xfrm>
            <a:off x="1881189" y="3982363"/>
            <a:ext cx="8430412" cy="6029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48945" indent="0">
              <a:buNone/>
              <a:defRPr/>
            </a:lvl2pPr>
            <a:lvl3pPr marL="806450" indent="0">
              <a:buNone/>
              <a:defRPr/>
            </a:lvl3pPr>
            <a:lvl4pPr marL="1255395" indent="0">
              <a:buNone/>
              <a:defRPr/>
            </a:lvl4pPr>
            <a:lvl5pPr marL="1704975" indent="0">
              <a:buNone/>
              <a:defRPr/>
            </a:lvl5pPr>
          </a:lstStyle>
          <a:p>
            <a:pPr lvl="0"/>
            <a:r>
              <a:rPr lang="zh-CN" altLang="en-US" dirty="0"/>
              <a:t>编辑副标题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5925" y="365125"/>
            <a:ext cx="152787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875525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3"/>
          <p:cNvSpPr/>
          <p:nvPr/>
        </p:nvSpPr>
        <p:spPr bwMode="auto">
          <a:xfrm>
            <a:off x="6044356" y="4993876"/>
            <a:ext cx="401236" cy="413367"/>
          </a:xfrm>
          <a:custGeom>
            <a:avLst/>
            <a:gdLst>
              <a:gd name="T0" fmla="*/ 202 w 202"/>
              <a:gd name="T1" fmla="*/ 208 h 208"/>
              <a:gd name="T2" fmla="*/ 0 w 202"/>
              <a:gd name="T3" fmla="*/ 208 h 208"/>
              <a:gd name="T4" fmla="*/ 0 w 202"/>
              <a:gd name="T5" fmla="*/ 0 h 208"/>
              <a:gd name="T6" fmla="*/ 202 w 202"/>
              <a:gd name="T7" fmla="*/ 0 h 208"/>
              <a:gd name="T8" fmla="*/ 160 w 202"/>
              <a:gd name="T9" fmla="*/ 102 h 208"/>
              <a:gd name="T10" fmla="*/ 202 w 202"/>
              <a:gd name="T11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" h="208">
                <a:moveTo>
                  <a:pt x="202" y="208"/>
                </a:moveTo>
                <a:lnTo>
                  <a:pt x="0" y="208"/>
                </a:lnTo>
                <a:lnTo>
                  <a:pt x="0" y="0"/>
                </a:lnTo>
                <a:lnTo>
                  <a:pt x="202" y="0"/>
                </a:lnTo>
                <a:lnTo>
                  <a:pt x="160" y="102"/>
                </a:lnTo>
                <a:lnTo>
                  <a:pt x="202" y="20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5734491" y="4906433"/>
            <a:ext cx="436989" cy="421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5" name="Freeform 5"/>
          <p:cNvSpPr/>
          <p:nvPr/>
        </p:nvSpPr>
        <p:spPr bwMode="auto">
          <a:xfrm>
            <a:off x="6044356" y="5327749"/>
            <a:ext cx="127124" cy="79494"/>
          </a:xfrm>
          <a:custGeom>
            <a:avLst/>
            <a:gdLst>
              <a:gd name="T0" fmla="*/ 64 w 64"/>
              <a:gd name="T1" fmla="*/ 0 h 40"/>
              <a:gd name="T2" fmla="*/ 0 w 64"/>
              <a:gd name="T3" fmla="*/ 40 h 40"/>
              <a:gd name="T4" fmla="*/ 0 w 64"/>
              <a:gd name="T5" fmla="*/ 0 h 40"/>
              <a:gd name="T6" fmla="*/ 64 w 64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" h="40">
                <a:moveTo>
                  <a:pt x="64" y="0"/>
                </a:moveTo>
                <a:lnTo>
                  <a:pt x="0" y="40"/>
                </a:lnTo>
                <a:lnTo>
                  <a:pt x="0" y="0"/>
                </a:lnTo>
                <a:lnTo>
                  <a:pt x="6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86" name="Rectangle 6"/>
          <p:cNvSpPr>
            <a:spLocks noChangeArrowheads="1"/>
          </p:cNvSpPr>
          <p:nvPr/>
        </p:nvSpPr>
        <p:spPr bwMode="auto">
          <a:xfrm>
            <a:off x="5686819" y="4906433"/>
            <a:ext cx="51644" cy="1083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7" name="Freeform 7"/>
          <p:cNvSpPr/>
          <p:nvPr/>
        </p:nvSpPr>
        <p:spPr bwMode="auto">
          <a:xfrm>
            <a:off x="3174131" y="6323406"/>
            <a:ext cx="798499" cy="534594"/>
          </a:xfrm>
          <a:custGeom>
            <a:avLst/>
            <a:gdLst>
              <a:gd name="T0" fmla="*/ 0 w 402"/>
              <a:gd name="T1" fmla="*/ 269 h 269"/>
              <a:gd name="T2" fmla="*/ 280 w 402"/>
              <a:gd name="T3" fmla="*/ 0 h 269"/>
              <a:gd name="T4" fmla="*/ 402 w 402"/>
              <a:gd name="T5" fmla="*/ 269 h 269"/>
              <a:gd name="T6" fmla="*/ 0 w 402"/>
              <a:gd name="T7" fmla="*/ 269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69">
                <a:moveTo>
                  <a:pt x="0" y="269"/>
                </a:moveTo>
                <a:lnTo>
                  <a:pt x="280" y="0"/>
                </a:lnTo>
                <a:lnTo>
                  <a:pt x="402" y="269"/>
                </a:lnTo>
                <a:lnTo>
                  <a:pt x="0" y="269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8" name="Freeform 8"/>
          <p:cNvSpPr/>
          <p:nvPr/>
        </p:nvSpPr>
        <p:spPr bwMode="auto">
          <a:xfrm>
            <a:off x="2758991" y="6208140"/>
            <a:ext cx="740895" cy="649860"/>
          </a:xfrm>
          <a:custGeom>
            <a:avLst/>
            <a:gdLst>
              <a:gd name="T0" fmla="*/ 24 w 373"/>
              <a:gd name="T1" fmla="*/ 279 h 327"/>
              <a:gd name="T2" fmla="*/ 265 w 373"/>
              <a:gd name="T3" fmla="*/ 0 h 327"/>
              <a:gd name="T4" fmla="*/ 373 w 373"/>
              <a:gd name="T5" fmla="*/ 327 h 327"/>
              <a:gd name="T6" fmla="*/ 0 w 373"/>
              <a:gd name="T7" fmla="*/ 327 h 327"/>
              <a:gd name="T8" fmla="*/ 24 w 373"/>
              <a:gd name="T9" fmla="*/ 279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327">
                <a:moveTo>
                  <a:pt x="24" y="279"/>
                </a:moveTo>
                <a:lnTo>
                  <a:pt x="265" y="0"/>
                </a:lnTo>
                <a:lnTo>
                  <a:pt x="373" y="327"/>
                </a:lnTo>
                <a:lnTo>
                  <a:pt x="0" y="327"/>
                </a:lnTo>
                <a:lnTo>
                  <a:pt x="24" y="279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9" name="Freeform 9"/>
          <p:cNvSpPr/>
          <p:nvPr/>
        </p:nvSpPr>
        <p:spPr bwMode="auto">
          <a:xfrm>
            <a:off x="3285365" y="6208140"/>
            <a:ext cx="504524" cy="649860"/>
          </a:xfrm>
          <a:custGeom>
            <a:avLst/>
            <a:gdLst>
              <a:gd name="T0" fmla="*/ 0 w 254"/>
              <a:gd name="T1" fmla="*/ 0 h 327"/>
              <a:gd name="T2" fmla="*/ 254 w 254"/>
              <a:gd name="T3" fmla="*/ 327 h 327"/>
              <a:gd name="T4" fmla="*/ 108 w 254"/>
              <a:gd name="T5" fmla="*/ 327 h 327"/>
              <a:gd name="T6" fmla="*/ 0 w 254"/>
              <a:gd name="T7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327">
                <a:moveTo>
                  <a:pt x="0" y="0"/>
                </a:moveTo>
                <a:lnTo>
                  <a:pt x="254" y="327"/>
                </a:lnTo>
                <a:lnTo>
                  <a:pt x="108" y="3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0" name="Freeform 10"/>
          <p:cNvSpPr/>
          <p:nvPr/>
        </p:nvSpPr>
        <p:spPr bwMode="auto">
          <a:xfrm>
            <a:off x="0" y="6315456"/>
            <a:ext cx="2758991" cy="542544"/>
          </a:xfrm>
          <a:custGeom>
            <a:avLst/>
            <a:gdLst>
              <a:gd name="T0" fmla="*/ 1303 w 1389"/>
              <a:gd name="T1" fmla="*/ 227 h 273"/>
              <a:gd name="T2" fmla="*/ 1343 w 1389"/>
              <a:gd name="T3" fmla="*/ 171 h 273"/>
              <a:gd name="T4" fmla="*/ 1309 w 1389"/>
              <a:gd name="T5" fmla="*/ 109 h 273"/>
              <a:gd name="T6" fmla="*/ 569 w 1389"/>
              <a:gd name="T7" fmla="*/ 209 h 273"/>
              <a:gd name="T8" fmla="*/ 376 w 1389"/>
              <a:gd name="T9" fmla="*/ 0 h 273"/>
              <a:gd name="T10" fmla="*/ 0 w 1389"/>
              <a:gd name="T11" fmla="*/ 189 h 273"/>
              <a:gd name="T12" fmla="*/ 0 w 1389"/>
              <a:gd name="T13" fmla="*/ 273 h 273"/>
              <a:gd name="T14" fmla="*/ 1339 w 1389"/>
              <a:gd name="T15" fmla="*/ 273 h 273"/>
              <a:gd name="T16" fmla="*/ 1389 w 1389"/>
              <a:gd name="T17" fmla="*/ 237 h 273"/>
              <a:gd name="T18" fmla="*/ 1303 w 1389"/>
              <a:gd name="T19" fmla="*/ 227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9" h="273">
                <a:moveTo>
                  <a:pt x="1303" y="227"/>
                </a:moveTo>
                <a:lnTo>
                  <a:pt x="1343" y="171"/>
                </a:lnTo>
                <a:lnTo>
                  <a:pt x="1309" y="109"/>
                </a:lnTo>
                <a:lnTo>
                  <a:pt x="569" y="209"/>
                </a:lnTo>
                <a:lnTo>
                  <a:pt x="376" y="0"/>
                </a:lnTo>
                <a:lnTo>
                  <a:pt x="0" y="189"/>
                </a:lnTo>
                <a:lnTo>
                  <a:pt x="0" y="273"/>
                </a:lnTo>
                <a:lnTo>
                  <a:pt x="1339" y="273"/>
                </a:lnTo>
                <a:lnTo>
                  <a:pt x="1389" y="237"/>
                </a:lnTo>
                <a:lnTo>
                  <a:pt x="1303" y="2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1" name="Freeform 11"/>
          <p:cNvSpPr/>
          <p:nvPr/>
        </p:nvSpPr>
        <p:spPr bwMode="auto">
          <a:xfrm>
            <a:off x="2588168" y="6532076"/>
            <a:ext cx="484661" cy="325924"/>
          </a:xfrm>
          <a:custGeom>
            <a:avLst/>
            <a:gdLst>
              <a:gd name="T0" fmla="*/ 162 w 244"/>
              <a:gd name="T1" fmla="*/ 100 h 164"/>
              <a:gd name="T2" fmla="*/ 106 w 244"/>
              <a:gd name="T3" fmla="*/ 88 h 164"/>
              <a:gd name="T4" fmla="*/ 6 w 244"/>
              <a:gd name="T5" fmla="*/ 0 h 164"/>
              <a:gd name="T6" fmla="*/ 40 w 244"/>
              <a:gd name="T7" fmla="*/ 62 h 164"/>
              <a:gd name="T8" fmla="*/ 0 w 244"/>
              <a:gd name="T9" fmla="*/ 118 h 164"/>
              <a:gd name="T10" fmla="*/ 86 w 244"/>
              <a:gd name="T11" fmla="*/ 128 h 164"/>
              <a:gd name="T12" fmla="*/ 36 w 244"/>
              <a:gd name="T13" fmla="*/ 164 h 164"/>
              <a:gd name="T14" fmla="*/ 244 w 244"/>
              <a:gd name="T15" fmla="*/ 164 h 164"/>
              <a:gd name="T16" fmla="*/ 162 w 244"/>
              <a:gd name="T17" fmla="*/ 10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" h="164">
                <a:moveTo>
                  <a:pt x="162" y="100"/>
                </a:moveTo>
                <a:lnTo>
                  <a:pt x="106" y="88"/>
                </a:lnTo>
                <a:lnTo>
                  <a:pt x="6" y="0"/>
                </a:lnTo>
                <a:lnTo>
                  <a:pt x="40" y="62"/>
                </a:lnTo>
                <a:lnTo>
                  <a:pt x="0" y="118"/>
                </a:lnTo>
                <a:lnTo>
                  <a:pt x="86" y="128"/>
                </a:lnTo>
                <a:lnTo>
                  <a:pt x="36" y="164"/>
                </a:lnTo>
                <a:lnTo>
                  <a:pt x="244" y="164"/>
                </a:lnTo>
                <a:lnTo>
                  <a:pt x="162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92" name="Freeform 12"/>
          <p:cNvSpPr/>
          <p:nvPr/>
        </p:nvSpPr>
        <p:spPr bwMode="auto">
          <a:xfrm>
            <a:off x="3730299" y="6323406"/>
            <a:ext cx="552196" cy="534594"/>
          </a:xfrm>
          <a:custGeom>
            <a:avLst/>
            <a:gdLst>
              <a:gd name="T0" fmla="*/ 0 w 278"/>
              <a:gd name="T1" fmla="*/ 0 h 269"/>
              <a:gd name="T2" fmla="*/ 150 w 278"/>
              <a:gd name="T3" fmla="*/ 201 h 269"/>
              <a:gd name="T4" fmla="*/ 192 w 278"/>
              <a:gd name="T5" fmla="*/ 175 h 269"/>
              <a:gd name="T6" fmla="*/ 278 w 278"/>
              <a:gd name="T7" fmla="*/ 269 h 269"/>
              <a:gd name="T8" fmla="*/ 122 w 278"/>
              <a:gd name="T9" fmla="*/ 269 h 269"/>
              <a:gd name="T10" fmla="*/ 0 w 278"/>
              <a:gd name="T1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" h="269">
                <a:moveTo>
                  <a:pt x="0" y="0"/>
                </a:moveTo>
                <a:lnTo>
                  <a:pt x="150" y="201"/>
                </a:lnTo>
                <a:lnTo>
                  <a:pt x="192" y="175"/>
                </a:lnTo>
                <a:lnTo>
                  <a:pt x="278" y="269"/>
                </a:lnTo>
                <a:lnTo>
                  <a:pt x="122" y="2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3" name="Freeform 13"/>
          <p:cNvSpPr/>
          <p:nvPr/>
        </p:nvSpPr>
        <p:spPr bwMode="auto">
          <a:xfrm>
            <a:off x="4485099" y="6424760"/>
            <a:ext cx="508497" cy="433240"/>
          </a:xfrm>
          <a:custGeom>
            <a:avLst/>
            <a:gdLst>
              <a:gd name="T0" fmla="*/ 46 w 256"/>
              <a:gd name="T1" fmla="*/ 0 h 218"/>
              <a:gd name="T2" fmla="*/ 0 w 256"/>
              <a:gd name="T3" fmla="*/ 104 h 218"/>
              <a:gd name="T4" fmla="*/ 132 w 256"/>
              <a:gd name="T5" fmla="*/ 144 h 218"/>
              <a:gd name="T6" fmla="*/ 60 w 256"/>
              <a:gd name="T7" fmla="*/ 218 h 218"/>
              <a:gd name="T8" fmla="*/ 256 w 256"/>
              <a:gd name="T9" fmla="*/ 218 h 218"/>
              <a:gd name="T10" fmla="*/ 46 w 256"/>
              <a:gd name="T11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218">
                <a:moveTo>
                  <a:pt x="46" y="0"/>
                </a:moveTo>
                <a:lnTo>
                  <a:pt x="0" y="104"/>
                </a:lnTo>
                <a:lnTo>
                  <a:pt x="132" y="144"/>
                </a:lnTo>
                <a:lnTo>
                  <a:pt x="60" y="218"/>
                </a:lnTo>
                <a:lnTo>
                  <a:pt x="256" y="218"/>
                </a:lnTo>
                <a:lnTo>
                  <a:pt x="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4" name="Freeform 14"/>
          <p:cNvSpPr/>
          <p:nvPr/>
        </p:nvSpPr>
        <p:spPr bwMode="auto">
          <a:xfrm>
            <a:off x="4111672" y="6424760"/>
            <a:ext cx="635621" cy="433240"/>
          </a:xfrm>
          <a:custGeom>
            <a:avLst/>
            <a:gdLst>
              <a:gd name="T0" fmla="*/ 188 w 320"/>
              <a:gd name="T1" fmla="*/ 104 h 218"/>
              <a:gd name="T2" fmla="*/ 234 w 320"/>
              <a:gd name="T3" fmla="*/ 0 h 218"/>
              <a:gd name="T4" fmla="*/ 0 w 320"/>
              <a:gd name="T5" fmla="*/ 124 h 218"/>
              <a:gd name="T6" fmla="*/ 86 w 320"/>
              <a:gd name="T7" fmla="*/ 218 h 218"/>
              <a:gd name="T8" fmla="*/ 248 w 320"/>
              <a:gd name="T9" fmla="*/ 218 h 218"/>
              <a:gd name="T10" fmla="*/ 320 w 320"/>
              <a:gd name="T11" fmla="*/ 144 h 218"/>
              <a:gd name="T12" fmla="*/ 188 w 320"/>
              <a:gd name="T13" fmla="*/ 10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218">
                <a:moveTo>
                  <a:pt x="188" y="104"/>
                </a:moveTo>
                <a:lnTo>
                  <a:pt x="234" y="0"/>
                </a:lnTo>
                <a:lnTo>
                  <a:pt x="0" y="124"/>
                </a:lnTo>
                <a:lnTo>
                  <a:pt x="86" y="218"/>
                </a:lnTo>
                <a:lnTo>
                  <a:pt x="248" y="218"/>
                </a:lnTo>
                <a:lnTo>
                  <a:pt x="320" y="144"/>
                </a:lnTo>
                <a:lnTo>
                  <a:pt x="188" y="104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5" name="Freeform 15"/>
          <p:cNvSpPr/>
          <p:nvPr/>
        </p:nvSpPr>
        <p:spPr bwMode="auto">
          <a:xfrm>
            <a:off x="5960931" y="6212115"/>
            <a:ext cx="949458" cy="645885"/>
          </a:xfrm>
          <a:custGeom>
            <a:avLst/>
            <a:gdLst>
              <a:gd name="T0" fmla="*/ 112 w 239"/>
              <a:gd name="T1" fmla="*/ 97 h 162"/>
              <a:gd name="T2" fmla="*/ 141 w 239"/>
              <a:gd name="T3" fmla="*/ 80 h 162"/>
              <a:gd name="T4" fmla="*/ 69 w 239"/>
              <a:gd name="T5" fmla="*/ 0 h 162"/>
              <a:gd name="T6" fmla="*/ 0 w 239"/>
              <a:gd name="T7" fmla="*/ 36 h 162"/>
              <a:gd name="T8" fmla="*/ 5 w 239"/>
              <a:gd name="T9" fmla="*/ 162 h 162"/>
              <a:gd name="T10" fmla="*/ 190 w 239"/>
              <a:gd name="T11" fmla="*/ 162 h 162"/>
              <a:gd name="T12" fmla="*/ 237 w 239"/>
              <a:gd name="T13" fmla="*/ 131 h 162"/>
              <a:gd name="T14" fmla="*/ 112 w 239"/>
              <a:gd name="T15" fmla="*/ 97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9" h="162">
                <a:moveTo>
                  <a:pt x="112" y="97"/>
                </a:moveTo>
                <a:cubicBezTo>
                  <a:pt x="141" y="80"/>
                  <a:pt x="141" y="80"/>
                  <a:pt x="141" y="80"/>
                </a:cubicBezTo>
                <a:cubicBezTo>
                  <a:pt x="69" y="0"/>
                  <a:pt x="69" y="0"/>
                  <a:pt x="69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5" y="162"/>
                  <a:pt x="5" y="162"/>
                  <a:pt x="5" y="162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0" y="162"/>
                  <a:pt x="236" y="131"/>
                  <a:pt x="237" y="131"/>
                </a:cubicBezTo>
                <a:cubicBezTo>
                  <a:pt x="239" y="131"/>
                  <a:pt x="112" y="97"/>
                  <a:pt x="112" y="9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6" name="Freeform 16"/>
          <p:cNvSpPr/>
          <p:nvPr/>
        </p:nvSpPr>
        <p:spPr bwMode="auto">
          <a:xfrm>
            <a:off x="6235042" y="6212115"/>
            <a:ext cx="1050761" cy="645885"/>
          </a:xfrm>
          <a:custGeom>
            <a:avLst/>
            <a:gdLst>
              <a:gd name="T0" fmla="*/ 0 w 264"/>
              <a:gd name="T1" fmla="*/ 0 h 162"/>
              <a:gd name="T2" fmla="*/ 72 w 264"/>
              <a:gd name="T3" fmla="*/ 80 h 162"/>
              <a:gd name="T4" fmla="*/ 43 w 264"/>
              <a:gd name="T5" fmla="*/ 97 h 162"/>
              <a:gd name="T6" fmla="*/ 168 w 264"/>
              <a:gd name="T7" fmla="*/ 131 h 162"/>
              <a:gd name="T8" fmla="*/ 121 w 264"/>
              <a:gd name="T9" fmla="*/ 162 h 162"/>
              <a:gd name="T10" fmla="*/ 264 w 264"/>
              <a:gd name="T11" fmla="*/ 162 h 162"/>
              <a:gd name="T12" fmla="*/ 0 w 264"/>
              <a:gd name="T13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4" h="162">
                <a:moveTo>
                  <a:pt x="0" y="0"/>
                </a:moveTo>
                <a:cubicBezTo>
                  <a:pt x="72" y="80"/>
                  <a:pt x="72" y="80"/>
                  <a:pt x="72" y="80"/>
                </a:cubicBezTo>
                <a:cubicBezTo>
                  <a:pt x="43" y="97"/>
                  <a:pt x="43" y="97"/>
                  <a:pt x="43" y="97"/>
                </a:cubicBezTo>
                <a:cubicBezTo>
                  <a:pt x="43" y="97"/>
                  <a:pt x="170" y="131"/>
                  <a:pt x="168" y="131"/>
                </a:cubicBezTo>
                <a:cubicBezTo>
                  <a:pt x="167" y="131"/>
                  <a:pt x="121" y="162"/>
                  <a:pt x="121" y="162"/>
                </a:cubicBezTo>
                <a:cubicBezTo>
                  <a:pt x="264" y="162"/>
                  <a:pt x="264" y="162"/>
                  <a:pt x="264" y="1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7" name="Freeform 17"/>
          <p:cNvSpPr/>
          <p:nvPr/>
        </p:nvSpPr>
        <p:spPr bwMode="auto">
          <a:xfrm>
            <a:off x="8394166" y="6069026"/>
            <a:ext cx="730964" cy="788974"/>
          </a:xfrm>
          <a:custGeom>
            <a:avLst/>
            <a:gdLst>
              <a:gd name="T0" fmla="*/ 0 w 184"/>
              <a:gd name="T1" fmla="*/ 0 h 198"/>
              <a:gd name="T2" fmla="*/ 46 w 184"/>
              <a:gd name="T3" fmla="*/ 108 h 198"/>
              <a:gd name="T4" fmla="*/ 36 w 184"/>
              <a:gd name="T5" fmla="*/ 154 h 198"/>
              <a:gd name="T6" fmla="*/ 101 w 184"/>
              <a:gd name="T7" fmla="*/ 198 h 198"/>
              <a:gd name="T8" fmla="*/ 184 w 184"/>
              <a:gd name="T9" fmla="*/ 198 h 198"/>
              <a:gd name="T10" fmla="*/ 0 w 184"/>
              <a:gd name="T11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98">
                <a:moveTo>
                  <a:pt x="0" y="0"/>
                </a:moveTo>
                <a:cubicBezTo>
                  <a:pt x="0" y="0"/>
                  <a:pt x="46" y="104"/>
                  <a:pt x="46" y="108"/>
                </a:cubicBezTo>
                <a:cubicBezTo>
                  <a:pt x="45" y="111"/>
                  <a:pt x="36" y="154"/>
                  <a:pt x="36" y="154"/>
                </a:cubicBezTo>
                <a:cubicBezTo>
                  <a:pt x="101" y="198"/>
                  <a:pt x="101" y="198"/>
                  <a:pt x="101" y="198"/>
                </a:cubicBezTo>
                <a:cubicBezTo>
                  <a:pt x="184" y="198"/>
                  <a:pt x="184" y="198"/>
                  <a:pt x="184" y="1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8" name="Freeform 18"/>
          <p:cNvSpPr/>
          <p:nvPr/>
        </p:nvSpPr>
        <p:spPr bwMode="auto">
          <a:xfrm>
            <a:off x="7049431" y="6069026"/>
            <a:ext cx="1745971" cy="788974"/>
          </a:xfrm>
          <a:custGeom>
            <a:avLst/>
            <a:gdLst>
              <a:gd name="T0" fmla="*/ 384 w 439"/>
              <a:gd name="T1" fmla="*/ 108 h 198"/>
              <a:gd name="T2" fmla="*/ 338 w 439"/>
              <a:gd name="T3" fmla="*/ 0 h 198"/>
              <a:gd name="T4" fmla="*/ 117 w 439"/>
              <a:gd name="T5" fmla="*/ 145 h 198"/>
              <a:gd name="T6" fmla="*/ 64 w 439"/>
              <a:gd name="T7" fmla="*/ 109 h 198"/>
              <a:gd name="T8" fmla="*/ 0 w 439"/>
              <a:gd name="T9" fmla="*/ 160 h 198"/>
              <a:gd name="T10" fmla="*/ 59 w 439"/>
              <a:gd name="T11" fmla="*/ 198 h 198"/>
              <a:gd name="T12" fmla="*/ 439 w 439"/>
              <a:gd name="T13" fmla="*/ 198 h 198"/>
              <a:gd name="T14" fmla="*/ 374 w 439"/>
              <a:gd name="T15" fmla="*/ 154 h 198"/>
              <a:gd name="T16" fmla="*/ 384 w 439"/>
              <a:gd name="T17" fmla="*/ 10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98">
                <a:moveTo>
                  <a:pt x="384" y="108"/>
                </a:moveTo>
                <a:cubicBezTo>
                  <a:pt x="384" y="104"/>
                  <a:pt x="338" y="0"/>
                  <a:pt x="338" y="0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64" y="109"/>
                  <a:pt x="64" y="109"/>
                  <a:pt x="64" y="109"/>
                </a:cubicBezTo>
                <a:cubicBezTo>
                  <a:pt x="0" y="160"/>
                  <a:pt x="0" y="160"/>
                  <a:pt x="0" y="160"/>
                </a:cubicBezTo>
                <a:cubicBezTo>
                  <a:pt x="59" y="198"/>
                  <a:pt x="59" y="198"/>
                  <a:pt x="59" y="198"/>
                </a:cubicBezTo>
                <a:cubicBezTo>
                  <a:pt x="439" y="198"/>
                  <a:pt x="439" y="198"/>
                  <a:pt x="439" y="198"/>
                </a:cubicBezTo>
                <a:cubicBezTo>
                  <a:pt x="374" y="154"/>
                  <a:pt x="374" y="154"/>
                  <a:pt x="374" y="154"/>
                </a:cubicBezTo>
                <a:cubicBezTo>
                  <a:pt x="374" y="154"/>
                  <a:pt x="383" y="111"/>
                  <a:pt x="384" y="10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9" name="Freeform 19"/>
          <p:cNvSpPr/>
          <p:nvPr/>
        </p:nvSpPr>
        <p:spPr bwMode="auto">
          <a:xfrm>
            <a:off x="8942389" y="6488355"/>
            <a:ext cx="518428" cy="369645"/>
          </a:xfrm>
          <a:custGeom>
            <a:avLst/>
            <a:gdLst>
              <a:gd name="T0" fmla="*/ 130 w 261"/>
              <a:gd name="T1" fmla="*/ 104 h 186"/>
              <a:gd name="T2" fmla="*/ 168 w 261"/>
              <a:gd name="T3" fmla="*/ 0 h 186"/>
              <a:gd name="T4" fmla="*/ 0 w 261"/>
              <a:gd name="T5" fmla="*/ 84 h 186"/>
              <a:gd name="T6" fmla="*/ 92 w 261"/>
              <a:gd name="T7" fmla="*/ 186 h 186"/>
              <a:gd name="T8" fmla="*/ 215 w 261"/>
              <a:gd name="T9" fmla="*/ 186 h 186"/>
              <a:gd name="T10" fmla="*/ 261 w 261"/>
              <a:gd name="T11" fmla="*/ 140 h 186"/>
              <a:gd name="T12" fmla="*/ 130 w 261"/>
              <a:gd name="T13" fmla="*/ 104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1" h="186">
                <a:moveTo>
                  <a:pt x="130" y="104"/>
                </a:moveTo>
                <a:lnTo>
                  <a:pt x="168" y="0"/>
                </a:lnTo>
                <a:lnTo>
                  <a:pt x="0" y="84"/>
                </a:lnTo>
                <a:lnTo>
                  <a:pt x="92" y="186"/>
                </a:lnTo>
                <a:lnTo>
                  <a:pt x="215" y="186"/>
                </a:lnTo>
                <a:lnTo>
                  <a:pt x="261" y="140"/>
                </a:lnTo>
                <a:lnTo>
                  <a:pt x="130" y="104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0" name="Freeform 20"/>
          <p:cNvSpPr/>
          <p:nvPr/>
        </p:nvSpPr>
        <p:spPr bwMode="auto">
          <a:xfrm>
            <a:off x="9200610" y="6488355"/>
            <a:ext cx="482674" cy="369645"/>
          </a:xfrm>
          <a:custGeom>
            <a:avLst/>
            <a:gdLst>
              <a:gd name="T0" fmla="*/ 38 w 243"/>
              <a:gd name="T1" fmla="*/ 0 h 186"/>
              <a:gd name="T2" fmla="*/ 0 w 243"/>
              <a:gd name="T3" fmla="*/ 104 h 186"/>
              <a:gd name="T4" fmla="*/ 131 w 243"/>
              <a:gd name="T5" fmla="*/ 140 h 186"/>
              <a:gd name="T6" fmla="*/ 85 w 243"/>
              <a:gd name="T7" fmla="*/ 186 h 186"/>
              <a:gd name="T8" fmla="*/ 243 w 243"/>
              <a:gd name="T9" fmla="*/ 186 h 186"/>
              <a:gd name="T10" fmla="*/ 38 w 243"/>
              <a:gd name="T11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3" h="186">
                <a:moveTo>
                  <a:pt x="38" y="0"/>
                </a:moveTo>
                <a:lnTo>
                  <a:pt x="0" y="104"/>
                </a:lnTo>
                <a:lnTo>
                  <a:pt x="131" y="140"/>
                </a:lnTo>
                <a:lnTo>
                  <a:pt x="85" y="186"/>
                </a:lnTo>
                <a:lnTo>
                  <a:pt x="243" y="186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1" name="Freeform 21"/>
          <p:cNvSpPr/>
          <p:nvPr/>
        </p:nvSpPr>
        <p:spPr bwMode="auto">
          <a:xfrm>
            <a:off x="9572051" y="6359178"/>
            <a:ext cx="1140145" cy="498822"/>
          </a:xfrm>
          <a:custGeom>
            <a:avLst/>
            <a:gdLst>
              <a:gd name="T0" fmla="*/ 442 w 574"/>
              <a:gd name="T1" fmla="*/ 141 h 251"/>
              <a:gd name="T2" fmla="*/ 482 w 574"/>
              <a:gd name="T3" fmla="*/ 103 h 251"/>
              <a:gd name="T4" fmla="*/ 288 w 574"/>
              <a:gd name="T5" fmla="*/ 0 h 251"/>
              <a:gd name="T6" fmla="*/ 0 w 574"/>
              <a:gd name="T7" fmla="*/ 197 h 251"/>
              <a:gd name="T8" fmla="*/ 56 w 574"/>
              <a:gd name="T9" fmla="*/ 251 h 251"/>
              <a:gd name="T10" fmla="*/ 454 w 574"/>
              <a:gd name="T11" fmla="*/ 251 h 251"/>
              <a:gd name="T12" fmla="*/ 574 w 574"/>
              <a:gd name="T13" fmla="*/ 169 h 251"/>
              <a:gd name="T14" fmla="*/ 442 w 574"/>
              <a:gd name="T15" fmla="*/ 14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4" h="251">
                <a:moveTo>
                  <a:pt x="442" y="141"/>
                </a:moveTo>
                <a:lnTo>
                  <a:pt x="482" y="103"/>
                </a:lnTo>
                <a:lnTo>
                  <a:pt x="288" y="0"/>
                </a:lnTo>
                <a:lnTo>
                  <a:pt x="0" y="197"/>
                </a:lnTo>
                <a:lnTo>
                  <a:pt x="56" y="251"/>
                </a:lnTo>
                <a:lnTo>
                  <a:pt x="454" y="251"/>
                </a:lnTo>
                <a:lnTo>
                  <a:pt x="574" y="169"/>
                </a:lnTo>
                <a:lnTo>
                  <a:pt x="442" y="14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2" name="Freeform 22"/>
          <p:cNvSpPr/>
          <p:nvPr/>
        </p:nvSpPr>
        <p:spPr bwMode="auto">
          <a:xfrm>
            <a:off x="10144109" y="6359178"/>
            <a:ext cx="1108364" cy="498822"/>
          </a:xfrm>
          <a:custGeom>
            <a:avLst/>
            <a:gdLst>
              <a:gd name="T0" fmla="*/ 388 w 558"/>
              <a:gd name="T1" fmla="*/ 113 h 251"/>
              <a:gd name="T2" fmla="*/ 0 w 558"/>
              <a:gd name="T3" fmla="*/ 0 h 251"/>
              <a:gd name="T4" fmla="*/ 194 w 558"/>
              <a:gd name="T5" fmla="*/ 103 h 251"/>
              <a:gd name="T6" fmla="*/ 154 w 558"/>
              <a:gd name="T7" fmla="*/ 141 h 251"/>
              <a:gd name="T8" fmla="*/ 286 w 558"/>
              <a:gd name="T9" fmla="*/ 169 h 251"/>
              <a:gd name="T10" fmla="*/ 166 w 558"/>
              <a:gd name="T11" fmla="*/ 251 h 251"/>
              <a:gd name="T12" fmla="*/ 558 w 558"/>
              <a:gd name="T13" fmla="*/ 251 h 251"/>
              <a:gd name="T14" fmla="*/ 388 w 558"/>
              <a:gd name="T15" fmla="*/ 113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8" h="251">
                <a:moveTo>
                  <a:pt x="388" y="113"/>
                </a:moveTo>
                <a:lnTo>
                  <a:pt x="0" y="0"/>
                </a:lnTo>
                <a:lnTo>
                  <a:pt x="194" y="103"/>
                </a:lnTo>
                <a:lnTo>
                  <a:pt x="154" y="141"/>
                </a:lnTo>
                <a:lnTo>
                  <a:pt x="286" y="169"/>
                </a:lnTo>
                <a:lnTo>
                  <a:pt x="166" y="251"/>
                </a:lnTo>
                <a:lnTo>
                  <a:pt x="558" y="251"/>
                </a:lnTo>
                <a:lnTo>
                  <a:pt x="388" y="1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3" name="Freeform 23"/>
          <p:cNvSpPr/>
          <p:nvPr/>
        </p:nvSpPr>
        <p:spPr bwMode="auto">
          <a:xfrm>
            <a:off x="5710655" y="5914014"/>
            <a:ext cx="734936" cy="943986"/>
          </a:xfrm>
          <a:custGeom>
            <a:avLst/>
            <a:gdLst>
              <a:gd name="T0" fmla="*/ 162 w 370"/>
              <a:gd name="T1" fmla="*/ 287 h 475"/>
              <a:gd name="T2" fmla="*/ 162 w 370"/>
              <a:gd name="T3" fmla="*/ 222 h 475"/>
              <a:gd name="T4" fmla="*/ 0 w 370"/>
              <a:gd name="T5" fmla="*/ 0 h 475"/>
              <a:gd name="T6" fmla="*/ 94 w 370"/>
              <a:gd name="T7" fmla="*/ 218 h 475"/>
              <a:gd name="T8" fmla="*/ 0 w 370"/>
              <a:gd name="T9" fmla="*/ 293 h 475"/>
              <a:gd name="T10" fmla="*/ 104 w 370"/>
              <a:gd name="T11" fmla="*/ 353 h 475"/>
              <a:gd name="T12" fmla="*/ 40 w 370"/>
              <a:gd name="T13" fmla="*/ 475 h 475"/>
              <a:gd name="T14" fmla="*/ 370 w 370"/>
              <a:gd name="T15" fmla="*/ 475 h 475"/>
              <a:gd name="T16" fmla="*/ 162 w 370"/>
              <a:gd name="T17" fmla="*/ 287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0" h="475">
                <a:moveTo>
                  <a:pt x="162" y="287"/>
                </a:moveTo>
                <a:lnTo>
                  <a:pt x="162" y="222"/>
                </a:lnTo>
                <a:lnTo>
                  <a:pt x="0" y="0"/>
                </a:lnTo>
                <a:lnTo>
                  <a:pt x="94" y="218"/>
                </a:lnTo>
                <a:lnTo>
                  <a:pt x="0" y="293"/>
                </a:lnTo>
                <a:lnTo>
                  <a:pt x="104" y="353"/>
                </a:lnTo>
                <a:lnTo>
                  <a:pt x="40" y="475"/>
                </a:lnTo>
                <a:lnTo>
                  <a:pt x="370" y="475"/>
                </a:lnTo>
                <a:lnTo>
                  <a:pt x="162" y="2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4" name="Freeform 24"/>
          <p:cNvSpPr/>
          <p:nvPr/>
        </p:nvSpPr>
        <p:spPr bwMode="auto">
          <a:xfrm>
            <a:off x="4659894" y="5914014"/>
            <a:ext cx="1257337" cy="943986"/>
          </a:xfrm>
          <a:custGeom>
            <a:avLst/>
            <a:gdLst>
              <a:gd name="T0" fmla="*/ 529 w 633"/>
              <a:gd name="T1" fmla="*/ 293 h 475"/>
              <a:gd name="T2" fmla="*/ 623 w 633"/>
              <a:gd name="T3" fmla="*/ 218 h 475"/>
              <a:gd name="T4" fmla="*/ 529 w 633"/>
              <a:gd name="T5" fmla="*/ 0 h 475"/>
              <a:gd name="T6" fmla="*/ 323 w 633"/>
              <a:gd name="T7" fmla="*/ 319 h 475"/>
              <a:gd name="T8" fmla="*/ 0 w 633"/>
              <a:gd name="T9" fmla="*/ 475 h 475"/>
              <a:gd name="T10" fmla="*/ 569 w 633"/>
              <a:gd name="T11" fmla="*/ 475 h 475"/>
              <a:gd name="T12" fmla="*/ 633 w 633"/>
              <a:gd name="T13" fmla="*/ 353 h 475"/>
              <a:gd name="T14" fmla="*/ 529 w 633"/>
              <a:gd name="T15" fmla="*/ 293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3" h="475">
                <a:moveTo>
                  <a:pt x="529" y="293"/>
                </a:moveTo>
                <a:lnTo>
                  <a:pt x="623" y="218"/>
                </a:lnTo>
                <a:lnTo>
                  <a:pt x="529" y="0"/>
                </a:lnTo>
                <a:lnTo>
                  <a:pt x="323" y="319"/>
                </a:lnTo>
                <a:lnTo>
                  <a:pt x="0" y="475"/>
                </a:lnTo>
                <a:lnTo>
                  <a:pt x="569" y="475"/>
                </a:lnTo>
                <a:lnTo>
                  <a:pt x="633" y="353"/>
                </a:lnTo>
                <a:lnTo>
                  <a:pt x="529" y="293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5" name="Freeform 25"/>
          <p:cNvSpPr/>
          <p:nvPr/>
        </p:nvSpPr>
        <p:spPr bwMode="auto">
          <a:xfrm>
            <a:off x="10914800" y="6005432"/>
            <a:ext cx="1277200" cy="852568"/>
          </a:xfrm>
          <a:custGeom>
            <a:avLst/>
            <a:gdLst>
              <a:gd name="T0" fmla="*/ 0 w 643"/>
              <a:gd name="T1" fmla="*/ 291 h 429"/>
              <a:gd name="T2" fmla="*/ 212 w 643"/>
              <a:gd name="T3" fmla="*/ 116 h 429"/>
              <a:gd name="T4" fmla="*/ 389 w 643"/>
              <a:gd name="T5" fmla="*/ 267 h 429"/>
              <a:gd name="T6" fmla="*/ 643 w 643"/>
              <a:gd name="T7" fmla="*/ 0 h 429"/>
              <a:gd name="T8" fmla="*/ 643 w 643"/>
              <a:gd name="T9" fmla="*/ 429 h 429"/>
              <a:gd name="T10" fmla="*/ 170 w 643"/>
              <a:gd name="T11" fmla="*/ 429 h 429"/>
              <a:gd name="T12" fmla="*/ 0 w 643"/>
              <a:gd name="T13" fmla="*/ 291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429">
                <a:moveTo>
                  <a:pt x="0" y="291"/>
                </a:moveTo>
                <a:lnTo>
                  <a:pt x="212" y="116"/>
                </a:lnTo>
                <a:lnTo>
                  <a:pt x="389" y="267"/>
                </a:lnTo>
                <a:lnTo>
                  <a:pt x="643" y="0"/>
                </a:lnTo>
                <a:lnTo>
                  <a:pt x="643" y="429"/>
                </a:lnTo>
                <a:lnTo>
                  <a:pt x="170" y="429"/>
                </a:lnTo>
                <a:lnTo>
                  <a:pt x="0" y="29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6" name="Freeform 26"/>
          <p:cNvSpPr/>
          <p:nvPr/>
        </p:nvSpPr>
        <p:spPr bwMode="auto">
          <a:xfrm>
            <a:off x="781050" y="546099"/>
            <a:ext cx="1423664" cy="926549"/>
          </a:xfrm>
          <a:custGeom>
            <a:avLst/>
            <a:gdLst>
              <a:gd name="T0" fmla="*/ 63 w 305"/>
              <a:gd name="T1" fmla="*/ 198 h 198"/>
              <a:gd name="T2" fmla="*/ 236 w 305"/>
              <a:gd name="T3" fmla="*/ 198 h 198"/>
              <a:gd name="T4" fmla="*/ 296 w 305"/>
              <a:gd name="T5" fmla="*/ 118 h 198"/>
              <a:gd name="T6" fmla="*/ 192 w 305"/>
              <a:gd name="T7" fmla="*/ 60 h 198"/>
              <a:gd name="T8" fmla="*/ 117 w 305"/>
              <a:gd name="T9" fmla="*/ 11 h 198"/>
              <a:gd name="T10" fmla="*/ 57 w 305"/>
              <a:gd name="T11" fmla="*/ 78 h 198"/>
              <a:gd name="T12" fmla="*/ 0 w 305"/>
              <a:gd name="T13" fmla="*/ 144 h 198"/>
              <a:gd name="T14" fmla="*/ 63 w 305"/>
              <a:gd name="T1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5" h="198">
                <a:moveTo>
                  <a:pt x="63" y="198"/>
                </a:moveTo>
                <a:cubicBezTo>
                  <a:pt x="63" y="198"/>
                  <a:pt x="202" y="198"/>
                  <a:pt x="236" y="198"/>
                </a:cubicBezTo>
                <a:cubicBezTo>
                  <a:pt x="271" y="198"/>
                  <a:pt x="305" y="163"/>
                  <a:pt x="296" y="118"/>
                </a:cubicBezTo>
                <a:cubicBezTo>
                  <a:pt x="288" y="72"/>
                  <a:pt x="229" y="40"/>
                  <a:pt x="192" y="60"/>
                </a:cubicBezTo>
                <a:cubicBezTo>
                  <a:pt x="192" y="60"/>
                  <a:pt x="179" y="0"/>
                  <a:pt x="117" y="11"/>
                </a:cubicBezTo>
                <a:cubicBezTo>
                  <a:pt x="54" y="22"/>
                  <a:pt x="57" y="78"/>
                  <a:pt x="57" y="78"/>
                </a:cubicBezTo>
                <a:cubicBezTo>
                  <a:pt x="57" y="78"/>
                  <a:pt x="0" y="87"/>
                  <a:pt x="0" y="144"/>
                </a:cubicBezTo>
                <a:cubicBezTo>
                  <a:pt x="0" y="179"/>
                  <a:pt x="28" y="198"/>
                  <a:pt x="63" y="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7" name="Freeform 27"/>
          <p:cNvSpPr/>
          <p:nvPr/>
        </p:nvSpPr>
        <p:spPr bwMode="auto">
          <a:xfrm>
            <a:off x="10770036" y="1643020"/>
            <a:ext cx="975560" cy="634814"/>
          </a:xfrm>
          <a:custGeom>
            <a:avLst/>
            <a:gdLst>
              <a:gd name="T0" fmla="*/ 43 w 209"/>
              <a:gd name="T1" fmla="*/ 136 h 136"/>
              <a:gd name="T2" fmla="*/ 162 w 209"/>
              <a:gd name="T3" fmla="*/ 136 h 136"/>
              <a:gd name="T4" fmla="*/ 203 w 209"/>
              <a:gd name="T5" fmla="*/ 81 h 136"/>
              <a:gd name="T6" fmla="*/ 132 w 209"/>
              <a:gd name="T7" fmla="*/ 41 h 136"/>
              <a:gd name="T8" fmla="*/ 80 w 209"/>
              <a:gd name="T9" fmla="*/ 7 h 136"/>
              <a:gd name="T10" fmla="*/ 39 w 209"/>
              <a:gd name="T11" fmla="*/ 53 h 136"/>
              <a:gd name="T12" fmla="*/ 0 w 209"/>
              <a:gd name="T13" fmla="*/ 98 h 136"/>
              <a:gd name="T14" fmla="*/ 43 w 209"/>
              <a:gd name="T15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9" h="136">
                <a:moveTo>
                  <a:pt x="43" y="136"/>
                </a:moveTo>
                <a:cubicBezTo>
                  <a:pt x="43" y="136"/>
                  <a:pt x="138" y="136"/>
                  <a:pt x="162" y="136"/>
                </a:cubicBezTo>
                <a:cubicBezTo>
                  <a:pt x="185" y="136"/>
                  <a:pt x="209" y="112"/>
                  <a:pt x="203" y="81"/>
                </a:cubicBezTo>
                <a:cubicBezTo>
                  <a:pt x="197" y="49"/>
                  <a:pt x="157" y="27"/>
                  <a:pt x="132" y="41"/>
                </a:cubicBezTo>
                <a:cubicBezTo>
                  <a:pt x="132" y="41"/>
                  <a:pt x="123" y="0"/>
                  <a:pt x="80" y="7"/>
                </a:cubicBezTo>
                <a:cubicBezTo>
                  <a:pt x="37" y="15"/>
                  <a:pt x="39" y="53"/>
                  <a:pt x="39" y="53"/>
                </a:cubicBezTo>
                <a:cubicBezTo>
                  <a:pt x="39" y="53"/>
                  <a:pt x="0" y="60"/>
                  <a:pt x="0" y="98"/>
                </a:cubicBezTo>
                <a:cubicBezTo>
                  <a:pt x="0" y="123"/>
                  <a:pt x="19" y="136"/>
                  <a:pt x="43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8" name="Freeform 28"/>
          <p:cNvSpPr/>
          <p:nvPr/>
        </p:nvSpPr>
        <p:spPr bwMode="auto">
          <a:xfrm>
            <a:off x="8578528" y="5006135"/>
            <a:ext cx="728169" cy="476111"/>
          </a:xfrm>
          <a:custGeom>
            <a:avLst/>
            <a:gdLst>
              <a:gd name="T0" fmla="*/ 32 w 156"/>
              <a:gd name="T1" fmla="*/ 102 h 102"/>
              <a:gd name="T2" fmla="*/ 121 w 156"/>
              <a:gd name="T3" fmla="*/ 102 h 102"/>
              <a:gd name="T4" fmla="*/ 152 w 156"/>
              <a:gd name="T5" fmla="*/ 60 h 102"/>
              <a:gd name="T6" fmla="*/ 98 w 156"/>
              <a:gd name="T7" fmla="*/ 31 h 102"/>
              <a:gd name="T8" fmla="*/ 60 w 156"/>
              <a:gd name="T9" fmla="*/ 6 h 102"/>
              <a:gd name="T10" fmla="*/ 29 w 156"/>
              <a:gd name="T11" fmla="*/ 40 h 102"/>
              <a:gd name="T12" fmla="*/ 0 w 156"/>
              <a:gd name="T13" fmla="*/ 74 h 102"/>
              <a:gd name="T14" fmla="*/ 32 w 156"/>
              <a:gd name="T15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6" h="102">
                <a:moveTo>
                  <a:pt x="32" y="102"/>
                </a:moveTo>
                <a:cubicBezTo>
                  <a:pt x="32" y="102"/>
                  <a:pt x="104" y="102"/>
                  <a:pt x="121" y="102"/>
                </a:cubicBezTo>
                <a:cubicBezTo>
                  <a:pt x="139" y="102"/>
                  <a:pt x="156" y="84"/>
                  <a:pt x="152" y="60"/>
                </a:cubicBezTo>
                <a:cubicBezTo>
                  <a:pt x="147" y="37"/>
                  <a:pt x="117" y="21"/>
                  <a:pt x="98" y="31"/>
                </a:cubicBezTo>
                <a:cubicBezTo>
                  <a:pt x="98" y="31"/>
                  <a:pt x="92" y="0"/>
                  <a:pt x="60" y="6"/>
                </a:cubicBezTo>
                <a:cubicBezTo>
                  <a:pt x="28" y="11"/>
                  <a:pt x="29" y="40"/>
                  <a:pt x="29" y="40"/>
                </a:cubicBezTo>
                <a:cubicBezTo>
                  <a:pt x="29" y="40"/>
                  <a:pt x="0" y="45"/>
                  <a:pt x="0" y="74"/>
                </a:cubicBezTo>
                <a:cubicBezTo>
                  <a:pt x="0" y="92"/>
                  <a:pt x="14" y="102"/>
                  <a:pt x="32" y="1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9" name="Freeform 29"/>
          <p:cNvSpPr/>
          <p:nvPr/>
        </p:nvSpPr>
        <p:spPr bwMode="auto">
          <a:xfrm>
            <a:off x="10144558" y="5617611"/>
            <a:ext cx="455106" cy="296401"/>
          </a:xfrm>
          <a:custGeom>
            <a:avLst/>
            <a:gdLst>
              <a:gd name="T0" fmla="*/ 20 w 97"/>
              <a:gd name="T1" fmla="*/ 63 h 63"/>
              <a:gd name="T2" fmla="*/ 75 w 97"/>
              <a:gd name="T3" fmla="*/ 63 h 63"/>
              <a:gd name="T4" fmla="*/ 94 w 97"/>
              <a:gd name="T5" fmla="*/ 37 h 63"/>
              <a:gd name="T6" fmla="*/ 61 w 97"/>
              <a:gd name="T7" fmla="*/ 19 h 63"/>
              <a:gd name="T8" fmla="*/ 37 w 97"/>
              <a:gd name="T9" fmla="*/ 3 h 63"/>
              <a:gd name="T10" fmla="*/ 18 w 97"/>
              <a:gd name="T11" fmla="*/ 25 h 63"/>
              <a:gd name="T12" fmla="*/ 0 w 97"/>
              <a:gd name="T13" fmla="*/ 46 h 63"/>
              <a:gd name="T14" fmla="*/ 20 w 97"/>
              <a:gd name="T15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63">
                <a:moveTo>
                  <a:pt x="20" y="63"/>
                </a:moveTo>
                <a:cubicBezTo>
                  <a:pt x="20" y="63"/>
                  <a:pt x="64" y="63"/>
                  <a:pt x="75" y="63"/>
                </a:cubicBezTo>
                <a:cubicBezTo>
                  <a:pt x="86" y="63"/>
                  <a:pt x="97" y="52"/>
                  <a:pt x="94" y="37"/>
                </a:cubicBezTo>
                <a:cubicBezTo>
                  <a:pt x="92" y="23"/>
                  <a:pt x="73" y="13"/>
                  <a:pt x="61" y="19"/>
                </a:cubicBezTo>
                <a:cubicBezTo>
                  <a:pt x="61" y="19"/>
                  <a:pt x="57" y="0"/>
                  <a:pt x="37" y="3"/>
                </a:cubicBezTo>
                <a:cubicBezTo>
                  <a:pt x="17" y="7"/>
                  <a:pt x="18" y="25"/>
                  <a:pt x="18" y="25"/>
                </a:cubicBezTo>
                <a:cubicBezTo>
                  <a:pt x="18" y="25"/>
                  <a:pt x="0" y="28"/>
                  <a:pt x="0" y="46"/>
                </a:cubicBezTo>
                <a:cubicBezTo>
                  <a:pt x="0" y="57"/>
                  <a:pt x="8" y="63"/>
                  <a:pt x="20" y="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 fontScale="85000" lnSpcReduction="20000"/>
          </a:bodyPr>
          <a:lstStyle/>
          <a:p>
            <a:endParaRPr lang="zh-CN" altLang="en-US"/>
          </a:p>
        </p:txBody>
      </p:sp>
      <p:sp>
        <p:nvSpPr>
          <p:cNvPr id="110" name="Freeform 30"/>
          <p:cNvSpPr/>
          <p:nvPr/>
        </p:nvSpPr>
        <p:spPr bwMode="auto">
          <a:xfrm>
            <a:off x="2589804" y="5197513"/>
            <a:ext cx="578801" cy="378088"/>
          </a:xfrm>
          <a:custGeom>
            <a:avLst/>
            <a:gdLst>
              <a:gd name="T0" fmla="*/ 26 w 124"/>
              <a:gd name="T1" fmla="*/ 81 h 81"/>
              <a:gd name="T2" fmla="*/ 96 w 124"/>
              <a:gd name="T3" fmla="*/ 81 h 81"/>
              <a:gd name="T4" fmla="*/ 121 w 124"/>
              <a:gd name="T5" fmla="*/ 48 h 81"/>
              <a:gd name="T6" fmla="*/ 78 w 124"/>
              <a:gd name="T7" fmla="*/ 24 h 81"/>
              <a:gd name="T8" fmla="*/ 47 w 124"/>
              <a:gd name="T9" fmla="*/ 4 h 81"/>
              <a:gd name="T10" fmla="*/ 23 w 124"/>
              <a:gd name="T11" fmla="*/ 32 h 81"/>
              <a:gd name="T12" fmla="*/ 0 w 124"/>
              <a:gd name="T13" fmla="*/ 58 h 81"/>
              <a:gd name="T14" fmla="*/ 26 w 124"/>
              <a:gd name="T15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81">
                <a:moveTo>
                  <a:pt x="26" y="81"/>
                </a:moveTo>
                <a:cubicBezTo>
                  <a:pt x="26" y="81"/>
                  <a:pt x="82" y="81"/>
                  <a:pt x="96" y="81"/>
                </a:cubicBezTo>
                <a:cubicBezTo>
                  <a:pt x="110" y="81"/>
                  <a:pt x="124" y="67"/>
                  <a:pt x="121" y="48"/>
                </a:cubicBezTo>
                <a:cubicBezTo>
                  <a:pt x="117" y="29"/>
                  <a:pt x="93" y="16"/>
                  <a:pt x="78" y="24"/>
                </a:cubicBezTo>
                <a:cubicBezTo>
                  <a:pt x="78" y="24"/>
                  <a:pt x="73" y="0"/>
                  <a:pt x="47" y="4"/>
                </a:cubicBezTo>
                <a:cubicBezTo>
                  <a:pt x="22" y="9"/>
                  <a:pt x="23" y="32"/>
                  <a:pt x="23" y="32"/>
                </a:cubicBezTo>
                <a:cubicBezTo>
                  <a:pt x="23" y="32"/>
                  <a:pt x="0" y="36"/>
                  <a:pt x="0" y="58"/>
                </a:cubicBezTo>
                <a:cubicBezTo>
                  <a:pt x="0" y="73"/>
                  <a:pt x="11" y="81"/>
                  <a:pt x="26" y="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3724" y="2033588"/>
            <a:ext cx="8464553" cy="1448712"/>
          </a:xfrm>
        </p:spPr>
        <p:txBody>
          <a:bodyPr wrap="square" anchor="ctr">
            <a:normAutofit/>
          </a:bodyPr>
          <a:lstStyle>
            <a:lvl1pPr algn="ctr">
              <a:lnSpc>
                <a:spcPct val="150000"/>
              </a:lnSpc>
              <a:defRPr sz="4400" b="1" i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0112" y="3548014"/>
            <a:ext cx="7851776" cy="893811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 smtClean="0"/>
            </a:lvl1pPr>
          </a:lstStyle>
          <a:p>
            <a:fld id="{C9E60F58-3108-4415-857A-6D0360DF626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 smtClean="0"/>
            </a:lvl1pPr>
          </a:lstStyle>
          <a:p>
            <a:fld id="{4AE85CE2-CEAD-46BB-861E-7D62265DC9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945510" y="1797377"/>
            <a:ext cx="7241320" cy="3263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170" y="1797377"/>
            <a:ext cx="4940340" cy="326324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170" y="1797377"/>
            <a:ext cx="4974178" cy="326324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12" name="Freeform 5"/>
          <p:cNvSpPr/>
          <p:nvPr/>
        </p:nvSpPr>
        <p:spPr bwMode="auto">
          <a:xfrm>
            <a:off x="1298400" y="2722036"/>
            <a:ext cx="539163" cy="594179"/>
          </a:xfrm>
          <a:custGeom>
            <a:avLst/>
            <a:gdLst>
              <a:gd name="T0" fmla="*/ 0 w 235"/>
              <a:gd name="T1" fmla="*/ 86 h 262"/>
              <a:gd name="T2" fmla="*/ 20 w 235"/>
              <a:gd name="T3" fmla="*/ 52 h 262"/>
              <a:gd name="T4" fmla="*/ 97 w 235"/>
              <a:gd name="T5" fmla="*/ 7 h 262"/>
              <a:gd name="T6" fmla="*/ 137 w 235"/>
              <a:gd name="T7" fmla="*/ 7 h 262"/>
              <a:gd name="T8" fmla="*/ 215 w 235"/>
              <a:gd name="T9" fmla="*/ 52 h 262"/>
              <a:gd name="T10" fmla="*/ 235 w 235"/>
              <a:gd name="T11" fmla="*/ 86 h 262"/>
              <a:gd name="T12" fmla="*/ 235 w 235"/>
              <a:gd name="T13" fmla="*/ 176 h 262"/>
              <a:gd name="T14" fmla="*/ 215 w 235"/>
              <a:gd name="T15" fmla="*/ 211 h 262"/>
              <a:gd name="T16" fmla="*/ 137 w 235"/>
              <a:gd name="T17" fmla="*/ 255 h 262"/>
              <a:gd name="T18" fmla="*/ 97 w 235"/>
              <a:gd name="T19" fmla="*/ 255 h 262"/>
              <a:gd name="T20" fmla="*/ 20 w 235"/>
              <a:gd name="T21" fmla="*/ 211 h 262"/>
              <a:gd name="T22" fmla="*/ 0 w 235"/>
              <a:gd name="T23" fmla="*/ 176 h 262"/>
              <a:gd name="T24" fmla="*/ 0 w 235"/>
              <a:gd name="T25" fmla="*/ 86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2943396" y="3429001"/>
            <a:ext cx="742723" cy="819747"/>
          </a:xfrm>
          <a:custGeom>
            <a:avLst/>
            <a:gdLst>
              <a:gd name="T0" fmla="*/ 0 w 235"/>
              <a:gd name="T1" fmla="*/ 86 h 262"/>
              <a:gd name="T2" fmla="*/ 20 w 235"/>
              <a:gd name="T3" fmla="*/ 52 h 262"/>
              <a:gd name="T4" fmla="*/ 97 w 235"/>
              <a:gd name="T5" fmla="*/ 7 h 262"/>
              <a:gd name="T6" fmla="*/ 137 w 235"/>
              <a:gd name="T7" fmla="*/ 7 h 262"/>
              <a:gd name="T8" fmla="*/ 215 w 235"/>
              <a:gd name="T9" fmla="*/ 52 h 262"/>
              <a:gd name="T10" fmla="*/ 235 w 235"/>
              <a:gd name="T11" fmla="*/ 86 h 262"/>
              <a:gd name="T12" fmla="*/ 235 w 235"/>
              <a:gd name="T13" fmla="*/ 176 h 262"/>
              <a:gd name="T14" fmla="*/ 215 w 235"/>
              <a:gd name="T15" fmla="*/ 211 h 262"/>
              <a:gd name="T16" fmla="*/ 137 w 235"/>
              <a:gd name="T17" fmla="*/ 255 h 262"/>
              <a:gd name="T18" fmla="*/ 97 w 235"/>
              <a:gd name="T19" fmla="*/ 255 h 262"/>
              <a:gd name="T20" fmla="*/ 20 w 235"/>
              <a:gd name="T21" fmla="*/ 211 h 262"/>
              <a:gd name="T22" fmla="*/ 0 w 235"/>
              <a:gd name="T23" fmla="*/ 176 h 262"/>
              <a:gd name="T24" fmla="*/ 0 w 235"/>
              <a:gd name="T25" fmla="*/ 86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grpSp>
        <p:nvGrpSpPr>
          <p:cNvPr id="14" name="Group 10"/>
          <p:cNvGrpSpPr/>
          <p:nvPr/>
        </p:nvGrpSpPr>
        <p:grpSpPr bwMode="auto">
          <a:xfrm>
            <a:off x="3149707" y="3682077"/>
            <a:ext cx="324598" cy="319096"/>
            <a:chOff x="0" y="0"/>
            <a:chExt cx="133" cy="132"/>
          </a:xfrm>
          <a:solidFill>
            <a:schemeClr val="bg1"/>
          </a:solidFill>
        </p:grpSpPr>
        <p:sp>
          <p:nvSpPr>
            <p:cNvPr id="15" name="Freeform 11"/>
            <p:cNvSpPr/>
            <p:nvPr/>
          </p:nvSpPr>
          <p:spPr bwMode="auto">
            <a:xfrm>
              <a:off x="31" y="90"/>
              <a:ext cx="69" cy="42"/>
            </a:xfrm>
            <a:custGeom>
              <a:avLst/>
              <a:gdLst>
                <a:gd name="T0" fmla="*/ 65 w 69"/>
                <a:gd name="T1" fmla="*/ 11 h 42"/>
                <a:gd name="T2" fmla="*/ 65 w 69"/>
                <a:gd name="T3" fmla="*/ 0 h 42"/>
                <a:gd name="T4" fmla="*/ 5 w 69"/>
                <a:gd name="T5" fmla="*/ 0 h 42"/>
                <a:gd name="T6" fmla="*/ 5 w 69"/>
                <a:gd name="T7" fmla="*/ 11 h 42"/>
                <a:gd name="T8" fmla="*/ 22 w 69"/>
                <a:gd name="T9" fmla="*/ 11 h 42"/>
                <a:gd name="T10" fmla="*/ 0 w 69"/>
                <a:gd name="T11" fmla="*/ 34 h 42"/>
                <a:gd name="T12" fmla="*/ 8 w 69"/>
                <a:gd name="T13" fmla="*/ 42 h 42"/>
                <a:gd name="T14" fmla="*/ 34 w 69"/>
                <a:gd name="T15" fmla="*/ 14 h 42"/>
                <a:gd name="T16" fmla="*/ 62 w 69"/>
                <a:gd name="T17" fmla="*/ 42 h 42"/>
                <a:gd name="T18" fmla="*/ 69 w 69"/>
                <a:gd name="T19" fmla="*/ 34 h 42"/>
                <a:gd name="T20" fmla="*/ 48 w 69"/>
                <a:gd name="T21" fmla="*/ 11 h 42"/>
                <a:gd name="T22" fmla="*/ 65 w 69"/>
                <a:gd name="T2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42">
                  <a:moveTo>
                    <a:pt x="65" y="11"/>
                  </a:moveTo>
                  <a:lnTo>
                    <a:pt x="65" y="0"/>
                  </a:lnTo>
                  <a:lnTo>
                    <a:pt x="5" y="0"/>
                  </a:lnTo>
                  <a:lnTo>
                    <a:pt x="5" y="11"/>
                  </a:lnTo>
                  <a:lnTo>
                    <a:pt x="22" y="11"/>
                  </a:lnTo>
                  <a:lnTo>
                    <a:pt x="0" y="34"/>
                  </a:lnTo>
                  <a:lnTo>
                    <a:pt x="8" y="42"/>
                  </a:lnTo>
                  <a:lnTo>
                    <a:pt x="34" y="14"/>
                  </a:lnTo>
                  <a:lnTo>
                    <a:pt x="62" y="42"/>
                  </a:lnTo>
                  <a:lnTo>
                    <a:pt x="69" y="34"/>
                  </a:lnTo>
                  <a:lnTo>
                    <a:pt x="48" y="11"/>
                  </a:lnTo>
                  <a:lnTo>
                    <a:pt x="6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0" y="0"/>
              <a:ext cx="133" cy="85"/>
            </a:xfrm>
            <a:custGeom>
              <a:avLst/>
              <a:gdLst>
                <a:gd name="T0" fmla="*/ 133 w 133"/>
                <a:gd name="T1" fmla="*/ 0 h 85"/>
                <a:gd name="T2" fmla="*/ 119 w 133"/>
                <a:gd name="T3" fmla="*/ 0 h 85"/>
                <a:gd name="T4" fmla="*/ 13 w 133"/>
                <a:gd name="T5" fmla="*/ 0 h 85"/>
                <a:gd name="T6" fmla="*/ 0 w 133"/>
                <a:gd name="T7" fmla="*/ 0 h 85"/>
                <a:gd name="T8" fmla="*/ 0 w 133"/>
                <a:gd name="T9" fmla="*/ 11 h 85"/>
                <a:gd name="T10" fmla="*/ 13 w 133"/>
                <a:gd name="T11" fmla="*/ 11 h 85"/>
                <a:gd name="T12" fmla="*/ 13 w 133"/>
                <a:gd name="T13" fmla="*/ 85 h 85"/>
                <a:gd name="T14" fmla="*/ 49 w 133"/>
                <a:gd name="T15" fmla="*/ 57 h 85"/>
                <a:gd name="T16" fmla="*/ 59 w 133"/>
                <a:gd name="T17" fmla="*/ 73 h 85"/>
                <a:gd name="T18" fmla="*/ 95 w 133"/>
                <a:gd name="T19" fmla="*/ 49 h 85"/>
                <a:gd name="T20" fmla="*/ 89 w 133"/>
                <a:gd name="T21" fmla="*/ 39 h 85"/>
                <a:gd name="T22" fmla="*/ 63 w 133"/>
                <a:gd name="T23" fmla="*/ 57 h 85"/>
                <a:gd name="T24" fmla="*/ 53 w 133"/>
                <a:gd name="T25" fmla="*/ 39 h 85"/>
                <a:gd name="T26" fmla="*/ 24 w 133"/>
                <a:gd name="T27" fmla="*/ 62 h 85"/>
                <a:gd name="T28" fmla="*/ 24 w 133"/>
                <a:gd name="T29" fmla="*/ 11 h 85"/>
                <a:gd name="T30" fmla="*/ 108 w 133"/>
                <a:gd name="T31" fmla="*/ 11 h 85"/>
                <a:gd name="T32" fmla="*/ 108 w 133"/>
                <a:gd name="T33" fmla="*/ 73 h 85"/>
                <a:gd name="T34" fmla="*/ 119 w 133"/>
                <a:gd name="T35" fmla="*/ 73 h 85"/>
                <a:gd name="T36" fmla="*/ 119 w 133"/>
                <a:gd name="T37" fmla="*/ 11 h 85"/>
                <a:gd name="T38" fmla="*/ 133 w 133"/>
                <a:gd name="T39" fmla="*/ 11 h 85"/>
                <a:gd name="T40" fmla="*/ 133 w 133"/>
                <a:gd name="T4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85">
                  <a:moveTo>
                    <a:pt x="133" y="0"/>
                  </a:moveTo>
                  <a:lnTo>
                    <a:pt x="119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3" y="11"/>
                  </a:lnTo>
                  <a:lnTo>
                    <a:pt x="13" y="85"/>
                  </a:lnTo>
                  <a:lnTo>
                    <a:pt x="49" y="57"/>
                  </a:lnTo>
                  <a:lnTo>
                    <a:pt x="59" y="73"/>
                  </a:lnTo>
                  <a:lnTo>
                    <a:pt x="95" y="49"/>
                  </a:lnTo>
                  <a:lnTo>
                    <a:pt x="89" y="39"/>
                  </a:lnTo>
                  <a:lnTo>
                    <a:pt x="63" y="57"/>
                  </a:lnTo>
                  <a:lnTo>
                    <a:pt x="53" y="39"/>
                  </a:lnTo>
                  <a:lnTo>
                    <a:pt x="24" y="62"/>
                  </a:lnTo>
                  <a:lnTo>
                    <a:pt x="24" y="11"/>
                  </a:lnTo>
                  <a:lnTo>
                    <a:pt x="108" y="11"/>
                  </a:lnTo>
                  <a:lnTo>
                    <a:pt x="108" y="73"/>
                  </a:lnTo>
                  <a:lnTo>
                    <a:pt x="119" y="73"/>
                  </a:lnTo>
                  <a:lnTo>
                    <a:pt x="119" y="11"/>
                  </a:lnTo>
                  <a:lnTo>
                    <a:pt x="133" y="11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>
              <a:normAutofit fontScale="475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2400" y="2449760"/>
            <a:ext cx="4834800" cy="604800"/>
          </a:xfrm>
        </p:spPr>
        <p:txBody>
          <a:bodyPr wrap="square" anchor="ctr">
            <a:normAutofit/>
          </a:bodyPr>
          <a:lstStyle>
            <a:lvl1pPr algn="l">
              <a:lnSpc>
                <a:spcPct val="150000"/>
              </a:lnSpc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2400" y="3054560"/>
            <a:ext cx="5673600" cy="1815152"/>
          </a:xfrm>
        </p:spPr>
        <p:txBody>
          <a:bodyPr wrap="square"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800" y="514800"/>
            <a:ext cx="7426800" cy="601200"/>
          </a:xfrm>
        </p:spPr>
        <p:txBody>
          <a:bodyPr wrap="square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C9E60F58-3108-4415-857A-6D0360DF626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4AE85CE2-CEAD-46BB-861E-7D62265DC9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"/>
          <p:cNvSpPr/>
          <p:nvPr/>
        </p:nvSpPr>
        <p:spPr bwMode="auto">
          <a:xfrm>
            <a:off x="6044356" y="4993876"/>
            <a:ext cx="401236" cy="413367"/>
          </a:xfrm>
          <a:custGeom>
            <a:avLst/>
            <a:gdLst>
              <a:gd name="T0" fmla="*/ 202 w 202"/>
              <a:gd name="T1" fmla="*/ 208 h 208"/>
              <a:gd name="T2" fmla="*/ 0 w 202"/>
              <a:gd name="T3" fmla="*/ 208 h 208"/>
              <a:gd name="T4" fmla="*/ 0 w 202"/>
              <a:gd name="T5" fmla="*/ 0 h 208"/>
              <a:gd name="T6" fmla="*/ 202 w 202"/>
              <a:gd name="T7" fmla="*/ 0 h 208"/>
              <a:gd name="T8" fmla="*/ 160 w 202"/>
              <a:gd name="T9" fmla="*/ 102 h 208"/>
              <a:gd name="T10" fmla="*/ 202 w 202"/>
              <a:gd name="T11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" h="208">
                <a:moveTo>
                  <a:pt x="202" y="208"/>
                </a:moveTo>
                <a:lnTo>
                  <a:pt x="0" y="208"/>
                </a:lnTo>
                <a:lnTo>
                  <a:pt x="0" y="0"/>
                </a:lnTo>
                <a:lnTo>
                  <a:pt x="202" y="0"/>
                </a:lnTo>
                <a:lnTo>
                  <a:pt x="160" y="102"/>
                </a:lnTo>
                <a:lnTo>
                  <a:pt x="202" y="20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5734491" y="4906433"/>
            <a:ext cx="436989" cy="421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39" name="Freeform 5"/>
          <p:cNvSpPr/>
          <p:nvPr/>
        </p:nvSpPr>
        <p:spPr bwMode="auto">
          <a:xfrm>
            <a:off x="6044356" y="5327749"/>
            <a:ext cx="127124" cy="79494"/>
          </a:xfrm>
          <a:custGeom>
            <a:avLst/>
            <a:gdLst>
              <a:gd name="T0" fmla="*/ 64 w 64"/>
              <a:gd name="T1" fmla="*/ 0 h 40"/>
              <a:gd name="T2" fmla="*/ 0 w 64"/>
              <a:gd name="T3" fmla="*/ 40 h 40"/>
              <a:gd name="T4" fmla="*/ 0 w 64"/>
              <a:gd name="T5" fmla="*/ 0 h 40"/>
              <a:gd name="T6" fmla="*/ 64 w 64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" h="40">
                <a:moveTo>
                  <a:pt x="64" y="0"/>
                </a:moveTo>
                <a:lnTo>
                  <a:pt x="0" y="40"/>
                </a:lnTo>
                <a:lnTo>
                  <a:pt x="0" y="0"/>
                </a:lnTo>
                <a:lnTo>
                  <a:pt x="6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5686819" y="4906433"/>
            <a:ext cx="51644" cy="1083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1" name="Freeform 7"/>
          <p:cNvSpPr/>
          <p:nvPr/>
        </p:nvSpPr>
        <p:spPr bwMode="auto">
          <a:xfrm>
            <a:off x="3174131" y="6323406"/>
            <a:ext cx="798499" cy="534594"/>
          </a:xfrm>
          <a:custGeom>
            <a:avLst/>
            <a:gdLst>
              <a:gd name="T0" fmla="*/ 0 w 402"/>
              <a:gd name="T1" fmla="*/ 269 h 269"/>
              <a:gd name="T2" fmla="*/ 280 w 402"/>
              <a:gd name="T3" fmla="*/ 0 h 269"/>
              <a:gd name="T4" fmla="*/ 402 w 402"/>
              <a:gd name="T5" fmla="*/ 269 h 269"/>
              <a:gd name="T6" fmla="*/ 0 w 402"/>
              <a:gd name="T7" fmla="*/ 269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69">
                <a:moveTo>
                  <a:pt x="0" y="269"/>
                </a:moveTo>
                <a:lnTo>
                  <a:pt x="280" y="0"/>
                </a:lnTo>
                <a:lnTo>
                  <a:pt x="402" y="269"/>
                </a:lnTo>
                <a:lnTo>
                  <a:pt x="0" y="269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2" name="Freeform 8"/>
          <p:cNvSpPr/>
          <p:nvPr/>
        </p:nvSpPr>
        <p:spPr bwMode="auto">
          <a:xfrm>
            <a:off x="2758991" y="6208140"/>
            <a:ext cx="740895" cy="649860"/>
          </a:xfrm>
          <a:custGeom>
            <a:avLst/>
            <a:gdLst>
              <a:gd name="T0" fmla="*/ 24 w 373"/>
              <a:gd name="T1" fmla="*/ 279 h 327"/>
              <a:gd name="T2" fmla="*/ 265 w 373"/>
              <a:gd name="T3" fmla="*/ 0 h 327"/>
              <a:gd name="T4" fmla="*/ 373 w 373"/>
              <a:gd name="T5" fmla="*/ 327 h 327"/>
              <a:gd name="T6" fmla="*/ 0 w 373"/>
              <a:gd name="T7" fmla="*/ 327 h 327"/>
              <a:gd name="T8" fmla="*/ 24 w 373"/>
              <a:gd name="T9" fmla="*/ 279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327">
                <a:moveTo>
                  <a:pt x="24" y="279"/>
                </a:moveTo>
                <a:lnTo>
                  <a:pt x="265" y="0"/>
                </a:lnTo>
                <a:lnTo>
                  <a:pt x="373" y="327"/>
                </a:lnTo>
                <a:lnTo>
                  <a:pt x="0" y="327"/>
                </a:lnTo>
                <a:lnTo>
                  <a:pt x="24" y="279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3" name="Freeform 9"/>
          <p:cNvSpPr/>
          <p:nvPr/>
        </p:nvSpPr>
        <p:spPr bwMode="auto">
          <a:xfrm>
            <a:off x="3285365" y="6208140"/>
            <a:ext cx="504524" cy="649860"/>
          </a:xfrm>
          <a:custGeom>
            <a:avLst/>
            <a:gdLst>
              <a:gd name="T0" fmla="*/ 0 w 254"/>
              <a:gd name="T1" fmla="*/ 0 h 327"/>
              <a:gd name="T2" fmla="*/ 254 w 254"/>
              <a:gd name="T3" fmla="*/ 327 h 327"/>
              <a:gd name="T4" fmla="*/ 108 w 254"/>
              <a:gd name="T5" fmla="*/ 327 h 327"/>
              <a:gd name="T6" fmla="*/ 0 w 254"/>
              <a:gd name="T7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327">
                <a:moveTo>
                  <a:pt x="0" y="0"/>
                </a:moveTo>
                <a:lnTo>
                  <a:pt x="254" y="327"/>
                </a:lnTo>
                <a:lnTo>
                  <a:pt x="108" y="3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4" name="Freeform 10"/>
          <p:cNvSpPr/>
          <p:nvPr/>
        </p:nvSpPr>
        <p:spPr bwMode="auto">
          <a:xfrm>
            <a:off x="0" y="6315456"/>
            <a:ext cx="2758991" cy="542544"/>
          </a:xfrm>
          <a:custGeom>
            <a:avLst/>
            <a:gdLst>
              <a:gd name="T0" fmla="*/ 1303 w 1389"/>
              <a:gd name="T1" fmla="*/ 227 h 273"/>
              <a:gd name="T2" fmla="*/ 1343 w 1389"/>
              <a:gd name="T3" fmla="*/ 171 h 273"/>
              <a:gd name="T4" fmla="*/ 1309 w 1389"/>
              <a:gd name="T5" fmla="*/ 109 h 273"/>
              <a:gd name="T6" fmla="*/ 569 w 1389"/>
              <a:gd name="T7" fmla="*/ 209 h 273"/>
              <a:gd name="T8" fmla="*/ 376 w 1389"/>
              <a:gd name="T9" fmla="*/ 0 h 273"/>
              <a:gd name="T10" fmla="*/ 0 w 1389"/>
              <a:gd name="T11" fmla="*/ 189 h 273"/>
              <a:gd name="T12" fmla="*/ 0 w 1389"/>
              <a:gd name="T13" fmla="*/ 273 h 273"/>
              <a:gd name="T14" fmla="*/ 1339 w 1389"/>
              <a:gd name="T15" fmla="*/ 273 h 273"/>
              <a:gd name="T16" fmla="*/ 1389 w 1389"/>
              <a:gd name="T17" fmla="*/ 237 h 273"/>
              <a:gd name="T18" fmla="*/ 1303 w 1389"/>
              <a:gd name="T19" fmla="*/ 227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9" h="273">
                <a:moveTo>
                  <a:pt x="1303" y="227"/>
                </a:moveTo>
                <a:lnTo>
                  <a:pt x="1343" y="171"/>
                </a:lnTo>
                <a:lnTo>
                  <a:pt x="1309" y="109"/>
                </a:lnTo>
                <a:lnTo>
                  <a:pt x="569" y="209"/>
                </a:lnTo>
                <a:lnTo>
                  <a:pt x="376" y="0"/>
                </a:lnTo>
                <a:lnTo>
                  <a:pt x="0" y="189"/>
                </a:lnTo>
                <a:lnTo>
                  <a:pt x="0" y="273"/>
                </a:lnTo>
                <a:lnTo>
                  <a:pt x="1339" y="273"/>
                </a:lnTo>
                <a:lnTo>
                  <a:pt x="1389" y="237"/>
                </a:lnTo>
                <a:lnTo>
                  <a:pt x="1303" y="2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5" name="Freeform 11"/>
          <p:cNvSpPr/>
          <p:nvPr/>
        </p:nvSpPr>
        <p:spPr bwMode="auto">
          <a:xfrm>
            <a:off x="2588168" y="6532076"/>
            <a:ext cx="484661" cy="325924"/>
          </a:xfrm>
          <a:custGeom>
            <a:avLst/>
            <a:gdLst>
              <a:gd name="T0" fmla="*/ 162 w 244"/>
              <a:gd name="T1" fmla="*/ 100 h 164"/>
              <a:gd name="T2" fmla="*/ 106 w 244"/>
              <a:gd name="T3" fmla="*/ 88 h 164"/>
              <a:gd name="T4" fmla="*/ 6 w 244"/>
              <a:gd name="T5" fmla="*/ 0 h 164"/>
              <a:gd name="T6" fmla="*/ 40 w 244"/>
              <a:gd name="T7" fmla="*/ 62 h 164"/>
              <a:gd name="T8" fmla="*/ 0 w 244"/>
              <a:gd name="T9" fmla="*/ 118 h 164"/>
              <a:gd name="T10" fmla="*/ 86 w 244"/>
              <a:gd name="T11" fmla="*/ 128 h 164"/>
              <a:gd name="T12" fmla="*/ 36 w 244"/>
              <a:gd name="T13" fmla="*/ 164 h 164"/>
              <a:gd name="T14" fmla="*/ 244 w 244"/>
              <a:gd name="T15" fmla="*/ 164 h 164"/>
              <a:gd name="T16" fmla="*/ 162 w 244"/>
              <a:gd name="T17" fmla="*/ 10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" h="164">
                <a:moveTo>
                  <a:pt x="162" y="100"/>
                </a:moveTo>
                <a:lnTo>
                  <a:pt x="106" y="88"/>
                </a:lnTo>
                <a:lnTo>
                  <a:pt x="6" y="0"/>
                </a:lnTo>
                <a:lnTo>
                  <a:pt x="40" y="62"/>
                </a:lnTo>
                <a:lnTo>
                  <a:pt x="0" y="118"/>
                </a:lnTo>
                <a:lnTo>
                  <a:pt x="86" y="128"/>
                </a:lnTo>
                <a:lnTo>
                  <a:pt x="36" y="164"/>
                </a:lnTo>
                <a:lnTo>
                  <a:pt x="244" y="164"/>
                </a:lnTo>
                <a:lnTo>
                  <a:pt x="162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46" name="Freeform 12"/>
          <p:cNvSpPr/>
          <p:nvPr/>
        </p:nvSpPr>
        <p:spPr bwMode="auto">
          <a:xfrm>
            <a:off x="3730299" y="6323406"/>
            <a:ext cx="552196" cy="534594"/>
          </a:xfrm>
          <a:custGeom>
            <a:avLst/>
            <a:gdLst>
              <a:gd name="T0" fmla="*/ 0 w 278"/>
              <a:gd name="T1" fmla="*/ 0 h 269"/>
              <a:gd name="T2" fmla="*/ 150 w 278"/>
              <a:gd name="T3" fmla="*/ 201 h 269"/>
              <a:gd name="T4" fmla="*/ 192 w 278"/>
              <a:gd name="T5" fmla="*/ 175 h 269"/>
              <a:gd name="T6" fmla="*/ 278 w 278"/>
              <a:gd name="T7" fmla="*/ 269 h 269"/>
              <a:gd name="T8" fmla="*/ 122 w 278"/>
              <a:gd name="T9" fmla="*/ 269 h 269"/>
              <a:gd name="T10" fmla="*/ 0 w 278"/>
              <a:gd name="T1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" h="269">
                <a:moveTo>
                  <a:pt x="0" y="0"/>
                </a:moveTo>
                <a:lnTo>
                  <a:pt x="150" y="201"/>
                </a:lnTo>
                <a:lnTo>
                  <a:pt x="192" y="175"/>
                </a:lnTo>
                <a:lnTo>
                  <a:pt x="278" y="269"/>
                </a:lnTo>
                <a:lnTo>
                  <a:pt x="122" y="2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7" name="Freeform 13"/>
          <p:cNvSpPr/>
          <p:nvPr/>
        </p:nvSpPr>
        <p:spPr bwMode="auto">
          <a:xfrm>
            <a:off x="4485099" y="6424760"/>
            <a:ext cx="508497" cy="433240"/>
          </a:xfrm>
          <a:custGeom>
            <a:avLst/>
            <a:gdLst>
              <a:gd name="T0" fmla="*/ 46 w 256"/>
              <a:gd name="T1" fmla="*/ 0 h 218"/>
              <a:gd name="T2" fmla="*/ 0 w 256"/>
              <a:gd name="T3" fmla="*/ 104 h 218"/>
              <a:gd name="T4" fmla="*/ 132 w 256"/>
              <a:gd name="T5" fmla="*/ 144 h 218"/>
              <a:gd name="T6" fmla="*/ 60 w 256"/>
              <a:gd name="T7" fmla="*/ 218 h 218"/>
              <a:gd name="T8" fmla="*/ 256 w 256"/>
              <a:gd name="T9" fmla="*/ 218 h 218"/>
              <a:gd name="T10" fmla="*/ 46 w 256"/>
              <a:gd name="T11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218">
                <a:moveTo>
                  <a:pt x="46" y="0"/>
                </a:moveTo>
                <a:lnTo>
                  <a:pt x="0" y="104"/>
                </a:lnTo>
                <a:lnTo>
                  <a:pt x="132" y="144"/>
                </a:lnTo>
                <a:lnTo>
                  <a:pt x="60" y="218"/>
                </a:lnTo>
                <a:lnTo>
                  <a:pt x="256" y="218"/>
                </a:lnTo>
                <a:lnTo>
                  <a:pt x="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8" name="Freeform 14"/>
          <p:cNvSpPr/>
          <p:nvPr/>
        </p:nvSpPr>
        <p:spPr bwMode="auto">
          <a:xfrm>
            <a:off x="4111672" y="6424760"/>
            <a:ext cx="635621" cy="433240"/>
          </a:xfrm>
          <a:custGeom>
            <a:avLst/>
            <a:gdLst>
              <a:gd name="T0" fmla="*/ 188 w 320"/>
              <a:gd name="T1" fmla="*/ 104 h 218"/>
              <a:gd name="T2" fmla="*/ 234 w 320"/>
              <a:gd name="T3" fmla="*/ 0 h 218"/>
              <a:gd name="T4" fmla="*/ 0 w 320"/>
              <a:gd name="T5" fmla="*/ 124 h 218"/>
              <a:gd name="T6" fmla="*/ 86 w 320"/>
              <a:gd name="T7" fmla="*/ 218 h 218"/>
              <a:gd name="T8" fmla="*/ 248 w 320"/>
              <a:gd name="T9" fmla="*/ 218 h 218"/>
              <a:gd name="T10" fmla="*/ 320 w 320"/>
              <a:gd name="T11" fmla="*/ 144 h 218"/>
              <a:gd name="T12" fmla="*/ 188 w 320"/>
              <a:gd name="T13" fmla="*/ 10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218">
                <a:moveTo>
                  <a:pt x="188" y="104"/>
                </a:moveTo>
                <a:lnTo>
                  <a:pt x="234" y="0"/>
                </a:lnTo>
                <a:lnTo>
                  <a:pt x="0" y="124"/>
                </a:lnTo>
                <a:lnTo>
                  <a:pt x="86" y="218"/>
                </a:lnTo>
                <a:lnTo>
                  <a:pt x="248" y="218"/>
                </a:lnTo>
                <a:lnTo>
                  <a:pt x="320" y="144"/>
                </a:lnTo>
                <a:lnTo>
                  <a:pt x="188" y="104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9" name="Freeform 15"/>
          <p:cNvSpPr/>
          <p:nvPr/>
        </p:nvSpPr>
        <p:spPr bwMode="auto">
          <a:xfrm>
            <a:off x="5960931" y="6212115"/>
            <a:ext cx="949458" cy="645885"/>
          </a:xfrm>
          <a:custGeom>
            <a:avLst/>
            <a:gdLst>
              <a:gd name="T0" fmla="*/ 112 w 239"/>
              <a:gd name="T1" fmla="*/ 97 h 162"/>
              <a:gd name="T2" fmla="*/ 141 w 239"/>
              <a:gd name="T3" fmla="*/ 80 h 162"/>
              <a:gd name="T4" fmla="*/ 69 w 239"/>
              <a:gd name="T5" fmla="*/ 0 h 162"/>
              <a:gd name="T6" fmla="*/ 0 w 239"/>
              <a:gd name="T7" fmla="*/ 36 h 162"/>
              <a:gd name="T8" fmla="*/ 5 w 239"/>
              <a:gd name="T9" fmla="*/ 162 h 162"/>
              <a:gd name="T10" fmla="*/ 190 w 239"/>
              <a:gd name="T11" fmla="*/ 162 h 162"/>
              <a:gd name="T12" fmla="*/ 237 w 239"/>
              <a:gd name="T13" fmla="*/ 131 h 162"/>
              <a:gd name="T14" fmla="*/ 112 w 239"/>
              <a:gd name="T15" fmla="*/ 97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9" h="162">
                <a:moveTo>
                  <a:pt x="112" y="97"/>
                </a:moveTo>
                <a:cubicBezTo>
                  <a:pt x="141" y="80"/>
                  <a:pt x="141" y="80"/>
                  <a:pt x="141" y="80"/>
                </a:cubicBezTo>
                <a:cubicBezTo>
                  <a:pt x="69" y="0"/>
                  <a:pt x="69" y="0"/>
                  <a:pt x="69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5" y="162"/>
                  <a:pt x="5" y="162"/>
                  <a:pt x="5" y="162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0" y="162"/>
                  <a:pt x="236" y="131"/>
                  <a:pt x="237" y="131"/>
                </a:cubicBezTo>
                <a:cubicBezTo>
                  <a:pt x="239" y="131"/>
                  <a:pt x="112" y="97"/>
                  <a:pt x="112" y="9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0" name="Freeform 16"/>
          <p:cNvSpPr/>
          <p:nvPr/>
        </p:nvSpPr>
        <p:spPr bwMode="auto">
          <a:xfrm>
            <a:off x="6235042" y="6212115"/>
            <a:ext cx="1050761" cy="645885"/>
          </a:xfrm>
          <a:custGeom>
            <a:avLst/>
            <a:gdLst>
              <a:gd name="T0" fmla="*/ 0 w 264"/>
              <a:gd name="T1" fmla="*/ 0 h 162"/>
              <a:gd name="T2" fmla="*/ 72 w 264"/>
              <a:gd name="T3" fmla="*/ 80 h 162"/>
              <a:gd name="T4" fmla="*/ 43 w 264"/>
              <a:gd name="T5" fmla="*/ 97 h 162"/>
              <a:gd name="T6" fmla="*/ 168 w 264"/>
              <a:gd name="T7" fmla="*/ 131 h 162"/>
              <a:gd name="T8" fmla="*/ 121 w 264"/>
              <a:gd name="T9" fmla="*/ 162 h 162"/>
              <a:gd name="T10" fmla="*/ 264 w 264"/>
              <a:gd name="T11" fmla="*/ 162 h 162"/>
              <a:gd name="T12" fmla="*/ 0 w 264"/>
              <a:gd name="T13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4" h="162">
                <a:moveTo>
                  <a:pt x="0" y="0"/>
                </a:moveTo>
                <a:cubicBezTo>
                  <a:pt x="72" y="80"/>
                  <a:pt x="72" y="80"/>
                  <a:pt x="72" y="80"/>
                </a:cubicBezTo>
                <a:cubicBezTo>
                  <a:pt x="43" y="97"/>
                  <a:pt x="43" y="97"/>
                  <a:pt x="43" y="97"/>
                </a:cubicBezTo>
                <a:cubicBezTo>
                  <a:pt x="43" y="97"/>
                  <a:pt x="170" y="131"/>
                  <a:pt x="168" y="131"/>
                </a:cubicBezTo>
                <a:cubicBezTo>
                  <a:pt x="167" y="131"/>
                  <a:pt x="121" y="162"/>
                  <a:pt x="121" y="162"/>
                </a:cubicBezTo>
                <a:cubicBezTo>
                  <a:pt x="264" y="162"/>
                  <a:pt x="264" y="162"/>
                  <a:pt x="264" y="1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1" name="Freeform 17"/>
          <p:cNvSpPr/>
          <p:nvPr/>
        </p:nvSpPr>
        <p:spPr bwMode="auto">
          <a:xfrm>
            <a:off x="8394166" y="6069026"/>
            <a:ext cx="730964" cy="788974"/>
          </a:xfrm>
          <a:custGeom>
            <a:avLst/>
            <a:gdLst>
              <a:gd name="T0" fmla="*/ 0 w 184"/>
              <a:gd name="T1" fmla="*/ 0 h 198"/>
              <a:gd name="T2" fmla="*/ 46 w 184"/>
              <a:gd name="T3" fmla="*/ 108 h 198"/>
              <a:gd name="T4" fmla="*/ 36 w 184"/>
              <a:gd name="T5" fmla="*/ 154 h 198"/>
              <a:gd name="T6" fmla="*/ 101 w 184"/>
              <a:gd name="T7" fmla="*/ 198 h 198"/>
              <a:gd name="T8" fmla="*/ 184 w 184"/>
              <a:gd name="T9" fmla="*/ 198 h 198"/>
              <a:gd name="T10" fmla="*/ 0 w 184"/>
              <a:gd name="T11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98">
                <a:moveTo>
                  <a:pt x="0" y="0"/>
                </a:moveTo>
                <a:cubicBezTo>
                  <a:pt x="0" y="0"/>
                  <a:pt x="46" y="104"/>
                  <a:pt x="46" y="108"/>
                </a:cubicBezTo>
                <a:cubicBezTo>
                  <a:pt x="45" y="111"/>
                  <a:pt x="36" y="154"/>
                  <a:pt x="36" y="154"/>
                </a:cubicBezTo>
                <a:cubicBezTo>
                  <a:pt x="101" y="198"/>
                  <a:pt x="101" y="198"/>
                  <a:pt x="101" y="198"/>
                </a:cubicBezTo>
                <a:cubicBezTo>
                  <a:pt x="184" y="198"/>
                  <a:pt x="184" y="198"/>
                  <a:pt x="184" y="1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2" name="Freeform 18"/>
          <p:cNvSpPr/>
          <p:nvPr/>
        </p:nvSpPr>
        <p:spPr bwMode="auto">
          <a:xfrm>
            <a:off x="7049431" y="6069026"/>
            <a:ext cx="1745971" cy="788974"/>
          </a:xfrm>
          <a:custGeom>
            <a:avLst/>
            <a:gdLst>
              <a:gd name="T0" fmla="*/ 384 w 439"/>
              <a:gd name="T1" fmla="*/ 108 h 198"/>
              <a:gd name="T2" fmla="*/ 338 w 439"/>
              <a:gd name="T3" fmla="*/ 0 h 198"/>
              <a:gd name="T4" fmla="*/ 117 w 439"/>
              <a:gd name="T5" fmla="*/ 145 h 198"/>
              <a:gd name="T6" fmla="*/ 64 w 439"/>
              <a:gd name="T7" fmla="*/ 109 h 198"/>
              <a:gd name="T8" fmla="*/ 0 w 439"/>
              <a:gd name="T9" fmla="*/ 160 h 198"/>
              <a:gd name="T10" fmla="*/ 59 w 439"/>
              <a:gd name="T11" fmla="*/ 198 h 198"/>
              <a:gd name="T12" fmla="*/ 439 w 439"/>
              <a:gd name="T13" fmla="*/ 198 h 198"/>
              <a:gd name="T14" fmla="*/ 374 w 439"/>
              <a:gd name="T15" fmla="*/ 154 h 198"/>
              <a:gd name="T16" fmla="*/ 384 w 439"/>
              <a:gd name="T17" fmla="*/ 10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98">
                <a:moveTo>
                  <a:pt x="384" y="108"/>
                </a:moveTo>
                <a:cubicBezTo>
                  <a:pt x="384" y="104"/>
                  <a:pt x="338" y="0"/>
                  <a:pt x="338" y="0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64" y="109"/>
                  <a:pt x="64" y="109"/>
                  <a:pt x="64" y="109"/>
                </a:cubicBezTo>
                <a:cubicBezTo>
                  <a:pt x="0" y="160"/>
                  <a:pt x="0" y="160"/>
                  <a:pt x="0" y="160"/>
                </a:cubicBezTo>
                <a:cubicBezTo>
                  <a:pt x="59" y="198"/>
                  <a:pt x="59" y="198"/>
                  <a:pt x="59" y="198"/>
                </a:cubicBezTo>
                <a:cubicBezTo>
                  <a:pt x="439" y="198"/>
                  <a:pt x="439" y="198"/>
                  <a:pt x="439" y="198"/>
                </a:cubicBezTo>
                <a:cubicBezTo>
                  <a:pt x="374" y="154"/>
                  <a:pt x="374" y="154"/>
                  <a:pt x="374" y="154"/>
                </a:cubicBezTo>
                <a:cubicBezTo>
                  <a:pt x="374" y="154"/>
                  <a:pt x="383" y="111"/>
                  <a:pt x="384" y="10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3" name="Freeform 19"/>
          <p:cNvSpPr/>
          <p:nvPr/>
        </p:nvSpPr>
        <p:spPr bwMode="auto">
          <a:xfrm>
            <a:off x="8942389" y="6488355"/>
            <a:ext cx="518428" cy="369645"/>
          </a:xfrm>
          <a:custGeom>
            <a:avLst/>
            <a:gdLst>
              <a:gd name="T0" fmla="*/ 130 w 261"/>
              <a:gd name="T1" fmla="*/ 104 h 186"/>
              <a:gd name="T2" fmla="*/ 168 w 261"/>
              <a:gd name="T3" fmla="*/ 0 h 186"/>
              <a:gd name="T4" fmla="*/ 0 w 261"/>
              <a:gd name="T5" fmla="*/ 84 h 186"/>
              <a:gd name="T6" fmla="*/ 92 w 261"/>
              <a:gd name="T7" fmla="*/ 186 h 186"/>
              <a:gd name="T8" fmla="*/ 215 w 261"/>
              <a:gd name="T9" fmla="*/ 186 h 186"/>
              <a:gd name="T10" fmla="*/ 261 w 261"/>
              <a:gd name="T11" fmla="*/ 140 h 186"/>
              <a:gd name="T12" fmla="*/ 130 w 261"/>
              <a:gd name="T13" fmla="*/ 104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1" h="186">
                <a:moveTo>
                  <a:pt x="130" y="104"/>
                </a:moveTo>
                <a:lnTo>
                  <a:pt x="168" y="0"/>
                </a:lnTo>
                <a:lnTo>
                  <a:pt x="0" y="84"/>
                </a:lnTo>
                <a:lnTo>
                  <a:pt x="92" y="186"/>
                </a:lnTo>
                <a:lnTo>
                  <a:pt x="215" y="186"/>
                </a:lnTo>
                <a:lnTo>
                  <a:pt x="261" y="140"/>
                </a:lnTo>
                <a:lnTo>
                  <a:pt x="130" y="104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4" name="Freeform 20"/>
          <p:cNvSpPr/>
          <p:nvPr/>
        </p:nvSpPr>
        <p:spPr bwMode="auto">
          <a:xfrm>
            <a:off x="9200610" y="6488355"/>
            <a:ext cx="482674" cy="369645"/>
          </a:xfrm>
          <a:custGeom>
            <a:avLst/>
            <a:gdLst>
              <a:gd name="T0" fmla="*/ 38 w 243"/>
              <a:gd name="T1" fmla="*/ 0 h 186"/>
              <a:gd name="T2" fmla="*/ 0 w 243"/>
              <a:gd name="T3" fmla="*/ 104 h 186"/>
              <a:gd name="T4" fmla="*/ 131 w 243"/>
              <a:gd name="T5" fmla="*/ 140 h 186"/>
              <a:gd name="T6" fmla="*/ 85 w 243"/>
              <a:gd name="T7" fmla="*/ 186 h 186"/>
              <a:gd name="T8" fmla="*/ 243 w 243"/>
              <a:gd name="T9" fmla="*/ 186 h 186"/>
              <a:gd name="T10" fmla="*/ 38 w 243"/>
              <a:gd name="T11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3" h="186">
                <a:moveTo>
                  <a:pt x="38" y="0"/>
                </a:moveTo>
                <a:lnTo>
                  <a:pt x="0" y="104"/>
                </a:lnTo>
                <a:lnTo>
                  <a:pt x="131" y="140"/>
                </a:lnTo>
                <a:lnTo>
                  <a:pt x="85" y="186"/>
                </a:lnTo>
                <a:lnTo>
                  <a:pt x="243" y="186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5" name="Freeform 21"/>
          <p:cNvSpPr/>
          <p:nvPr/>
        </p:nvSpPr>
        <p:spPr bwMode="auto">
          <a:xfrm>
            <a:off x="9572051" y="6359178"/>
            <a:ext cx="1140145" cy="498822"/>
          </a:xfrm>
          <a:custGeom>
            <a:avLst/>
            <a:gdLst>
              <a:gd name="T0" fmla="*/ 442 w 574"/>
              <a:gd name="T1" fmla="*/ 141 h 251"/>
              <a:gd name="T2" fmla="*/ 482 w 574"/>
              <a:gd name="T3" fmla="*/ 103 h 251"/>
              <a:gd name="T4" fmla="*/ 288 w 574"/>
              <a:gd name="T5" fmla="*/ 0 h 251"/>
              <a:gd name="T6" fmla="*/ 0 w 574"/>
              <a:gd name="T7" fmla="*/ 197 h 251"/>
              <a:gd name="T8" fmla="*/ 56 w 574"/>
              <a:gd name="T9" fmla="*/ 251 h 251"/>
              <a:gd name="T10" fmla="*/ 454 w 574"/>
              <a:gd name="T11" fmla="*/ 251 h 251"/>
              <a:gd name="T12" fmla="*/ 574 w 574"/>
              <a:gd name="T13" fmla="*/ 169 h 251"/>
              <a:gd name="T14" fmla="*/ 442 w 574"/>
              <a:gd name="T15" fmla="*/ 14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4" h="251">
                <a:moveTo>
                  <a:pt x="442" y="141"/>
                </a:moveTo>
                <a:lnTo>
                  <a:pt x="482" y="103"/>
                </a:lnTo>
                <a:lnTo>
                  <a:pt x="288" y="0"/>
                </a:lnTo>
                <a:lnTo>
                  <a:pt x="0" y="197"/>
                </a:lnTo>
                <a:lnTo>
                  <a:pt x="56" y="251"/>
                </a:lnTo>
                <a:lnTo>
                  <a:pt x="454" y="251"/>
                </a:lnTo>
                <a:lnTo>
                  <a:pt x="574" y="169"/>
                </a:lnTo>
                <a:lnTo>
                  <a:pt x="442" y="14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6" name="Freeform 22"/>
          <p:cNvSpPr/>
          <p:nvPr/>
        </p:nvSpPr>
        <p:spPr bwMode="auto">
          <a:xfrm>
            <a:off x="10144109" y="6359178"/>
            <a:ext cx="1108364" cy="498822"/>
          </a:xfrm>
          <a:custGeom>
            <a:avLst/>
            <a:gdLst>
              <a:gd name="T0" fmla="*/ 388 w 558"/>
              <a:gd name="T1" fmla="*/ 113 h 251"/>
              <a:gd name="T2" fmla="*/ 0 w 558"/>
              <a:gd name="T3" fmla="*/ 0 h 251"/>
              <a:gd name="T4" fmla="*/ 194 w 558"/>
              <a:gd name="T5" fmla="*/ 103 h 251"/>
              <a:gd name="T6" fmla="*/ 154 w 558"/>
              <a:gd name="T7" fmla="*/ 141 h 251"/>
              <a:gd name="T8" fmla="*/ 286 w 558"/>
              <a:gd name="T9" fmla="*/ 169 h 251"/>
              <a:gd name="T10" fmla="*/ 166 w 558"/>
              <a:gd name="T11" fmla="*/ 251 h 251"/>
              <a:gd name="T12" fmla="*/ 558 w 558"/>
              <a:gd name="T13" fmla="*/ 251 h 251"/>
              <a:gd name="T14" fmla="*/ 388 w 558"/>
              <a:gd name="T15" fmla="*/ 113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8" h="251">
                <a:moveTo>
                  <a:pt x="388" y="113"/>
                </a:moveTo>
                <a:lnTo>
                  <a:pt x="0" y="0"/>
                </a:lnTo>
                <a:lnTo>
                  <a:pt x="194" y="103"/>
                </a:lnTo>
                <a:lnTo>
                  <a:pt x="154" y="141"/>
                </a:lnTo>
                <a:lnTo>
                  <a:pt x="286" y="169"/>
                </a:lnTo>
                <a:lnTo>
                  <a:pt x="166" y="251"/>
                </a:lnTo>
                <a:lnTo>
                  <a:pt x="558" y="251"/>
                </a:lnTo>
                <a:lnTo>
                  <a:pt x="388" y="1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7" name="Freeform 23"/>
          <p:cNvSpPr/>
          <p:nvPr/>
        </p:nvSpPr>
        <p:spPr bwMode="auto">
          <a:xfrm>
            <a:off x="5710655" y="5914014"/>
            <a:ext cx="734936" cy="943986"/>
          </a:xfrm>
          <a:custGeom>
            <a:avLst/>
            <a:gdLst>
              <a:gd name="T0" fmla="*/ 162 w 370"/>
              <a:gd name="T1" fmla="*/ 287 h 475"/>
              <a:gd name="T2" fmla="*/ 162 w 370"/>
              <a:gd name="T3" fmla="*/ 222 h 475"/>
              <a:gd name="T4" fmla="*/ 0 w 370"/>
              <a:gd name="T5" fmla="*/ 0 h 475"/>
              <a:gd name="T6" fmla="*/ 94 w 370"/>
              <a:gd name="T7" fmla="*/ 218 h 475"/>
              <a:gd name="T8" fmla="*/ 0 w 370"/>
              <a:gd name="T9" fmla="*/ 293 h 475"/>
              <a:gd name="T10" fmla="*/ 104 w 370"/>
              <a:gd name="T11" fmla="*/ 353 h 475"/>
              <a:gd name="T12" fmla="*/ 40 w 370"/>
              <a:gd name="T13" fmla="*/ 475 h 475"/>
              <a:gd name="T14" fmla="*/ 370 w 370"/>
              <a:gd name="T15" fmla="*/ 475 h 475"/>
              <a:gd name="T16" fmla="*/ 162 w 370"/>
              <a:gd name="T17" fmla="*/ 287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0" h="475">
                <a:moveTo>
                  <a:pt x="162" y="287"/>
                </a:moveTo>
                <a:lnTo>
                  <a:pt x="162" y="222"/>
                </a:lnTo>
                <a:lnTo>
                  <a:pt x="0" y="0"/>
                </a:lnTo>
                <a:lnTo>
                  <a:pt x="94" y="218"/>
                </a:lnTo>
                <a:lnTo>
                  <a:pt x="0" y="293"/>
                </a:lnTo>
                <a:lnTo>
                  <a:pt x="104" y="353"/>
                </a:lnTo>
                <a:lnTo>
                  <a:pt x="40" y="475"/>
                </a:lnTo>
                <a:lnTo>
                  <a:pt x="370" y="475"/>
                </a:lnTo>
                <a:lnTo>
                  <a:pt x="162" y="2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8" name="Freeform 24"/>
          <p:cNvSpPr/>
          <p:nvPr/>
        </p:nvSpPr>
        <p:spPr bwMode="auto">
          <a:xfrm>
            <a:off x="4659894" y="5914014"/>
            <a:ext cx="1257337" cy="943986"/>
          </a:xfrm>
          <a:custGeom>
            <a:avLst/>
            <a:gdLst>
              <a:gd name="T0" fmla="*/ 529 w 633"/>
              <a:gd name="T1" fmla="*/ 293 h 475"/>
              <a:gd name="T2" fmla="*/ 623 w 633"/>
              <a:gd name="T3" fmla="*/ 218 h 475"/>
              <a:gd name="T4" fmla="*/ 529 w 633"/>
              <a:gd name="T5" fmla="*/ 0 h 475"/>
              <a:gd name="T6" fmla="*/ 323 w 633"/>
              <a:gd name="T7" fmla="*/ 319 h 475"/>
              <a:gd name="T8" fmla="*/ 0 w 633"/>
              <a:gd name="T9" fmla="*/ 475 h 475"/>
              <a:gd name="T10" fmla="*/ 569 w 633"/>
              <a:gd name="T11" fmla="*/ 475 h 475"/>
              <a:gd name="T12" fmla="*/ 633 w 633"/>
              <a:gd name="T13" fmla="*/ 353 h 475"/>
              <a:gd name="T14" fmla="*/ 529 w 633"/>
              <a:gd name="T15" fmla="*/ 293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3" h="475">
                <a:moveTo>
                  <a:pt x="529" y="293"/>
                </a:moveTo>
                <a:lnTo>
                  <a:pt x="623" y="218"/>
                </a:lnTo>
                <a:lnTo>
                  <a:pt x="529" y="0"/>
                </a:lnTo>
                <a:lnTo>
                  <a:pt x="323" y="319"/>
                </a:lnTo>
                <a:lnTo>
                  <a:pt x="0" y="475"/>
                </a:lnTo>
                <a:lnTo>
                  <a:pt x="569" y="475"/>
                </a:lnTo>
                <a:lnTo>
                  <a:pt x="633" y="353"/>
                </a:lnTo>
                <a:lnTo>
                  <a:pt x="529" y="293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9" name="Freeform 25"/>
          <p:cNvSpPr/>
          <p:nvPr/>
        </p:nvSpPr>
        <p:spPr bwMode="auto">
          <a:xfrm>
            <a:off x="10914800" y="6005432"/>
            <a:ext cx="1277200" cy="852568"/>
          </a:xfrm>
          <a:custGeom>
            <a:avLst/>
            <a:gdLst>
              <a:gd name="T0" fmla="*/ 0 w 643"/>
              <a:gd name="T1" fmla="*/ 291 h 429"/>
              <a:gd name="T2" fmla="*/ 212 w 643"/>
              <a:gd name="T3" fmla="*/ 116 h 429"/>
              <a:gd name="T4" fmla="*/ 389 w 643"/>
              <a:gd name="T5" fmla="*/ 267 h 429"/>
              <a:gd name="T6" fmla="*/ 643 w 643"/>
              <a:gd name="T7" fmla="*/ 0 h 429"/>
              <a:gd name="T8" fmla="*/ 643 w 643"/>
              <a:gd name="T9" fmla="*/ 429 h 429"/>
              <a:gd name="T10" fmla="*/ 170 w 643"/>
              <a:gd name="T11" fmla="*/ 429 h 429"/>
              <a:gd name="T12" fmla="*/ 0 w 643"/>
              <a:gd name="T13" fmla="*/ 291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429">
                <a:moveTo>
                  <a:pt x="0" y="291"/>
                </a:moveTo>
                <a:lnTo>
                  <a:pt x="212" y="116"/>
                </a:lnTo>
                <a:lnTo>
                  <a:pt x="389" y="267"/>
                </a:lnTo>
                <a:lnTo>
                  <a:pt x="643" y="0"/>
                </a:lnTo>
                <a:lnTo>
                  <a:pt x="643" y="429"/>
                </a:lnTo>
                <a:lnTo>
                  <a:pt x="170" y="429"/>
                </a:lnTo>
                <a:lnTo>
                  <a:pt x="0" y="29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0" name="Freeform 26"/>
          <p:cNvSpPr/>
          <p:nvPr/>
        </p:nvSpPr>
        <p:spPr bwMode="auto">
          <a:xfrm>
            <a:off x="781050" y="546099"/>
            <a:ext cx="1423664" cy="926549"/>
          </a:xfrm>
          <a:custGeom>
            <a:avLst/>
            <a:gdLst>
              <a:gd name="T0" fmla="*/ 63 w 305"/>
              <a:gd name="T1" fmla="*/ 198 h 198"/>
              <a:gd name="T2" fmla="*/ 236 w 305"/>
              <a:gd name="T3" fmla="*/ 198 h 198"/>
              <a:gd name="T4" fmla="*/ 296 w 305"/>
              <a:gd name="T5" fmla="*/ 118 h 198"/>
              <a:gd name="T6" fmla="*/ 192 w 305"/>
              <a:gd name="T7" fmla="*/ 60 h 198"/>
              <a:gd name="T8" fmla="*/ 117 w 305"/>
              <a:gd name="T9" fmla="*/ 11 h 198"/>
              <a:gd name="T10" fmla="*/ 57 w 305"/>
              <a:gd name="T11" fmla="*/ 78 h 198"/>
              <a:gd name="T12" fmla="*/ 0 w 305"/>
              <a:gd name="T13" fmla="*/ 144 h 198"/>
              <a:gd name="T14" fmla="*/ 63 w 305"/>
              <a:gd name="T1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5" h="198">
                <a:moveTo>
                  <a:pt x="63" y="198"/>
                </a:moveTo>
                <a:cubicBezTo>
                  <a:pt x="63" y="198"/>
                  <a:pt x="202" y="198"/>
                  <a:pt x="236" y="198"/>
                </a:cubicBezTo>
                <a:cubicBezTo>
                  <a:pt x="271" y="198"/>
                  <a:pt x="305" y="163"/>
                  <a:pt x="296" y="118"/>
                </a:cubicBezTo>
                <a:cubicBezTo>
                  <a:pt x="288" y="72"/>
                  <a:pt x="229" y="40"/>
                  <a:pt x="192" y="60"/>
                </a:cubicBezTo>
                <a:cubicBezTo>
                  <a:pt x="192" y="60"/>
                  <a:pt x="179" y="0"/>
                  <a:pt x="117" y="11"/>
                </a:cubicBezTo>
                <a:cubicBezTo>
                  <a:pt x="54" y="22"/>
                  <a:pt x="57" y="78"/>
                  <a:pt x="57" y="78"/>
                </a:cubicBezTo>
                <a:cubicBezTo>
                  <a:pt x="57" y="78"/>
                  <a:pt x="0" y="87"/>
                  <a:pt x="0" y="144"/>
                </a:cubicBezTo>
                <a:cubicBezTo>
                  <a:pt x="0" y="179"/>
                  <a:pt x="28" y="198"/>
                  <a:pt x="63" y="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1" name="Freeform 27"/>
          <p:cNvSpPr/>
          <p:nvPr/>
        </p:nvSpPr>
        <p:spPr bwMode="auto">
          <a:xfrm>
            <a:off x="10770036" y="1643020"/>
            <a:ext cx="975560" cy="634814"/>
          </a:xfrm>
          <a:custGeom>
            <a:avLst/>
            <a:gdLst>
              <a:gd name="T0" fmla="*/ 43 w 209"/>
              <a:gd name="T1" fmla="*/ 136 h 136"/>
              <a:gd name="T2" fmla="*/ 162 w 209"/>
              <a:gd name="T3" fmla="*/ 136 h 136"/>
              <a:gd name="T4" fmla="*/ 203 w 209"/>
              <a:gd name="T5" fmla="*/ 81 h 136"/>
              <a:gd name="T6" fmla="*/ 132 w 209"/>
              <a:gd name="T7" fmla="*/ 41 h 136"/>
              <a:gd name="T8" fmla="*/ 80 w 209"/>
              <a:gd name="T9" fmla="*/ 7 h 136"/>
              <a:gd name="T10" fmla="*/ 39 w 209"/>
              <a:gd name="T11" fmla="*/ 53 h 136"/>
              <a:gd name="T12" fmla="*/ 0 w 209"/>
              <a:gd name="T13" fmla="*/ 98 h 136"/>
              <a:gd name="T14" fmla="*/ 43 w 209"/>
              <a:gd name="T15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9" h="136">
                <a:moveTo>
                  <a:pt x="43" y="136"/>
                </a:moveTo>
                <a:cubicBezTo>
                  <a:pt x="43" y="136"/>
                  <a:pt x="138" y="136"/>
                  <a:pt x="162" y="136"/>
                </a:cubicBezTo>
                <a:cubicBezTo>
                  <a:pt x="185" y="136"/>
                  <a:pt x="209" y="112"/>
                  <a:pt x="203" y="81"/>
                </a:cubicBezTo>
                <a:cubicBezTo>
                  <a:pt x="197" y="49"/>
                  <a:pt x="157" y="27"/>
                  <a:pt x="132" y="41"/>
                </a:cubicBezTo>
                <a:cubicBezTo>
                  <a:pt x="132" y="41"/>
                  <a:pt x="123" y="0"/>
                  <a:pt x="80" y="7"/>
                </a:cubicBezTo>
                <a:cubicBezTo>
                  <a:pt x="37" y="15"/>
                  <a:pt x="39" y="53"/>
                  <a:pt x="39" y="53"/>
                </a:cubicBezTo>
                <a:cubicBezTo>
                  <a:pt x="39" y="53"/>
                  <a:pt x="0" y="60"/>
                  <a:pt x="0" y="98"/>
                </a:cubicBezTo>
                <a:cubicBezTo>
                  <a:pt x="0" y="123"/>
                  <a:pt x="19" y="136"/>
                  <a:pt x="43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2" name="Freeform 28"/>
          <p:cNvSpPr/>
          <p:nvPr/>
        </p:nvSpPr>
        <p:spPr bwMode="auto">
          <a:xfrm>
            <a:off x="8578528" y="5006135"/>
            <a:ext cx="728169" cy="476111"/>
          </a:xfrm>
          <a:custGeom>
            <a:avLst/>
            <a:gdLst>
              <a:gd name="T0" fmla="*/ 32 w 156"/>
              <a:gd name="T1" fmla="*/ 102 h 102"/>
              <a:gd name="T2" fmla="*/ 121 w 156"/>
              <a:gd name="T3" fmla="*/ 102 h 102"/>
              <a:gd name="T4" fmla="*/ 152 w 156"/>
              <a:gd name="T5" fmla="*/ 60 h 102"/>
              <a:gd name="T6" fmla="*/ 98 w 156"/>
              <a:gd name="T7" fmla="*/ 31 h 102"/>
              <a:gd name="T8" fmla="*/ 60 w 156"/>
              <a:gd name="T9" fmla="*/ 6 h 102"/>
              <a:gd name="T10" fmla="*/ 29 w 156"/>
              <a:gd name="T11" fmla="*/ 40 h 102"/>
              <a:gd name="T12" fmla="*/ 0 w 156"/>
              <a:gd name="T13" fmla="*/ 74 h 102"/>
              <a:gd name="T14" fmla="*/ 32 w 156"/>
              <a:gd name="T15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6" h="102">
                <a:moveTo>
                  <a:pt x="32" y="102"/>
                </a:moveTo>
                <a:cubicBezTo>
                  <a:pt x="32" y="102"/>
                  <a:pt x="104" y="102"/>
                  <a:pt x="121" y="102"/>
                </a:cubicBezTo>
                <a:cubicBezTo>
                  <a:pt x="139" y="102"/>
                  <a:pt x="156" y="84"/>
                  <a:pt x="152" y="60"/>
                </a:cubicBezTo>
                <a:cubicBezTo>
                  <a:pt x="147" y="37"/>
                  <a:pt x="117" y="21"/>
                  <a:pt x="98" y="31"/>
                </a:cubicBezTo>
                <a:cubicBezTo>
                  <a:pt x="98" y="31"/>
                  <a:pt x="92" y="0"/>
                  <a:pt x="60" y="6"/>
                </a:cubicBezTo>
                <a:cubicBezTo>
                  <a:pt x="28" y="11"/>
                  <a:pt x="29" y="40"/>
                  <a:pt x="29" y="40"/>
                </a:cubicBezTo>
                <a:cubicBezTo>
                  <a:pt x="29" y="40"/>
                  <a:pt x="0" y="45"/>
                  <a:pt x="0" y="74"/>
                </a:cubicBezTo>
                <a:cubicBezTo>
                  <a:pt x="0" y="92"/>
                  <a:pt x="14" y="102"/>
                  <a:pt x="32" y="1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3" name="Freeform 29"/>
          <p:cNvSpPr/>
          <p:nvPr/>
        </p:nvSpPr>
        <p:spPr bwMode="auto">
          <a:xfrm>
            <a:off x="10144558" y="5617611"/>
            <a:ext cx="455106" cy="296401"/>
          </a:xfrm>
          <a:custGeom>
            <a:avLst/>
            <a:gdLst>
              <a:gd name="T0" fmla="*/ 20 w 97"/>
              <a:gd name="T1" fmla="*/ 63 h 63"/>
              <a:gd name="T2" fmla="*/ 75 w 97"/>
              <a:gd name="T3" fmla="*/ 63 h 63"/>
              <a:gd name="T4" fmla="*/ 94 w 97"/>
              <a:gd name="T5" fmla="*/ 37 h 63"/>
              <a:gd name="T6" fmla="*/ 61 w 97"/>
              <a:gd name="T7" fmla="*/ 19 h 63"/>
              <a:gd name="T8" fmla="*/ 37 w 97"/>
              <a:gd name="T9" fmla="*/ 3 h 63"/>
              <a:gd name="T10" fmla="*/ 18 w 97"/>
              <a:gd name="T11" fmla="*/ 25 h 63"/>
              <a:gd name="T12" fmla="*/ 0 w 97"/>
              <a:gd name="T13" fmla="*/ 46 h 63"/>
              <a:gd name="T14" fmla="*/ 20 w 97"/>
              <a:gd name="T15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63">
                <a:moveTo>
                  <a:pt x="20" y="63"/>
                </a:moveTo>
                <a:cubicBezTo>
                  <a:pt x="20" y="63"/>
                  <a:pt x="64" y="63"/>
                  <a:pt x="75" y="63"/>
                </a:cubicBezTo>
                <a:cubicBezTo>
                  <a:pt x="86" y="63"/>
                  <a:pt x="97" y="52"/>
                  <a:pt x="94" y="37"/>
                </a:cubicBezTo>
                <a:cubicBezTo>
                  <a:pt x="92" y="23"/>
                  <a:pt x="73" y="13"/>
                  <a:pt x="61" y="19"/>
                </a:cubicBezTo>
                <a:cubicBezTo>
                  <a:pt x="61" y="19"/>
                  <a:pt x="57" y="0"/>
                  <a:pt x="37" y="3"/>
                </a:cubicBezTo>
                <a:cubicBezTo>
                  <a:pt x="17" y="7"/>
                  <a:pt x="18" y="25"/>
                  <a:pt x="18" y="25"/>
                </a:cubicBezTo>
                <a:cubicBezTo>
                  <a:pt x="18" y="25"/>
                  <a:pt x="0" y="28"/>
                  <a:pt x="0" y="46"/>
                </a:cubicBezTo>
                <a:cubicBezTo>
                  <a:pt x="0" y="57"/>
                  <a:pt x="8" y="63"/>
                  <a:pt x="20" y="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 fontScale="85000" lnSpcReduction="20000"/>
          </a:bodyPr>
          <a:lstStyle/>
          <a:p>
            <a:endParaRPr lang="zh-CN" altLang="en-US"/>
          </a:p>
        </p:txBody>
      </p:sp>
      <p:sp>
        <p:nvSpPr>
          <p:cNvPr id="64" name="Freeform 30"/>
          <p:cNvSpPr/>
          <p:nvPr/>
        </p:nvSpPr>
        <p:spPr bwMode="auto">
          <a:xfrm>
            <a:off x="2589804" y="5197513"/>
            <a:ext cx="578801" cy="378088"/>
          </a:xfrm>
          <a:custGeom>
            <a:avLst/>
            <a:gdLst>
              <a:gd name="T0" fmla="*/ 26 w 124"/>
              <a:gd name="T1" fmla="*/ 81 h 81"/>
              <a:gd name="T2" fmla="*/ 96 w 124"/>
              <a:gd name="T3" fmla="*/ 81 h 81"/>
              <a:gd name="T4" fmla="*/ 121 w 124"/>
              <a:gd name="T5" fmla="*/ 48 h 81"/>
              <a:gd name="T6" fmla="*/ 78 w 124"/>
              <a:gd name="T7" fmla="*/ 24 h 81"/>
              <a:gd name="T8" fmla="*/ 47 w 124"/>
              <a:gd name="T9" fmla="*/ 4 h 81"/>
              <a:gd name="T10" fmla="*/ 23 w 124"/>
              <a:gd name="T11" fmla="*/ 32 h 81"/>
              <a:gd name="T12" fmla="*/ 0 w 124"/>
              <a:gd name="T13" fmla="*/ 58 h 81"/>
              <a:gd name="T14" fmla="*/ 26 w 124"/>
              <a:gd name="T15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81">
                <a:moveTo>
                  <a:pt x="26" y="81"/>
                </a:moveTo>
                <a:cubicBezTo>
                  <a:pt x="26" y="81"/>
                  <a:pt x="82" y="81"/>
                  <a:pt x="96" y="81"/>
                </a:cubicBezTo>
                <a:cubicBezTo>
                  <a:pt x="110" y="81"/>
                  <a:pt x="124" y="67"/>
                  <a:pt x="121" y="48"/>
                </a:cubicBezTo>
                <a:cubicBezTo>
                  <a:pt x="117" y="29"/>
                  <a:pt x="93" y="16"/>
                  <a:pt x="78" y="24"/>
                </a:cubicBezTo>
                <a:cubicBezTo>
                  <a:pt x="78" y="24"/>
                  <a:pt x="73" y="0"/>
                  <a:pt x="47" y="4"/>
                </a:cubicBezTo>
                <a:cubicBezTo>
                  <a:pt x="22" y="9"/>
                  <a:pt x="23" y="32"/>
                  <a:pt x="23" y="32"/>
                </a:cubicBezTo>
                <a:cubicBezTo>
                  <a:pt x="23" y="32"/>
                  <a:pt x="0" y="36"/>
                  <a:pt x="0" y="58"/>
                </a:cubicBezTo>
                <a:cubicBezTo>
                  <a:pt x="0" y="73"/>
                  <a:pt x="11" y="81"/>
                  <a:pt x="26" y="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800" y="2034000"/>
            <a:ext cx="8463600" cy="1447200"/>
          </a:xfrm>
        </p:spPr>
        <p:txBody>
          <a:bodyPr wrap="square" anchor="ctr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3"/>
          </p:nvPr>
        </p:nvSpPr>
        <p:spPr>
          <a:xfrm>
            <a:off x="2170800" y="3549600"/>
            <a:ext cx="7851600" cy="892800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000"/>
            </a:lvl1pPr>
            <a:lvl2pPr marL="39878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wrap="square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wrap="square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wrap="square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79665" y="365125"/>
            <a:ext cx="1274136" cy="5811838"/>
          </a:xfrm>
        </p:spPr>
        <p:txBody>
          <a:bodyPr vert="eaVert" wrap="square" anchor="ctr">
            <a:normAutofit/>
          </a:bodyPr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071343" cy="5811838"/>
          </a:xfrm>
        </p:spPr>
        <p:txBody>
          <a:bodyPr vert="eaVert" wrap="square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15840" y="552450"/>
            <a:ext cx="10952384" cy="55292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7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ags" Target="../tags/tag19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ags" Target="../tags/tag19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1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ags" Target="../tags/tag19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ags" Target="../tags/tag19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1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ags" Target="../tags/tag199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ags" Target="../tags/tag198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1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0.xml"/><Relationship Id="rId6" Type="http://schemas.openxmlformats.org/officeDocument/2006/relationships/tags" Target="../tags/tag203.xml"/><Relationship Id="rId11" Type="http://schemas.openxmlformats.org/officeDocument/2006/relationships/image" Target="../media/image19.jpeg"/><Relationship Id="rId5" Type="http://schemas.openxmlformats.org/officeDocument/2006/relationships/tags" Target="../tags/tag202.xml"/><Relationship Id="rId10" Type="http://schemas.openxmlformats.org/officeDocument/2006/relationships/tags" Target="../tags/tag207.xml"/><Relationship Id="rId4" Type="http://schemas.openxmlformats.org/officeDocument/2006/relationships/tags" Target="../tags/tag201.xml"/><Relationship Id="rId9" Type="http://schemas.openxmlformats.org/officeDocument/2006/relationships/tags" Target="../tags/tag2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B358A95-C3A6-445A-9253-6EEA2DB226D8}" type="datetimeFigureOut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199" y="131763"/>
            <a:ext cx="9685421" cy="801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428750"/>
            <a:ext cx="10515600" cy="474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B4C91-A4CA-4EBE-8AF8-1DBB3ECEA669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199" y="1417378"/>
            <a:ext cx="10515601" cy="483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12185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defTabSz="1218565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 defTabSz="12185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838198" y="323250"/>
            <a:ext cx="10515601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9pPr>
    </p:titleStyle>
    <p:bodyStyle>
      <a:lvl1pPr marL="357505" indent="-357505" algn="l" rtl="0" eaLnBrk="1" fontAlgn="base" hangingPunct="1">
        <a:lnSpc>
          <a:spcPct val="90000"/>
        </a:lnSpc>
        <a:spcBef>
          <a:spcPts val="18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ü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806450" indent="-357505" algn="l" rtl="0" eaLnBrk="1" fontAlgn="base" hangingPunct="1">
        <a:lnSpc>
          <a:spcPct val="13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ü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33655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34480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3524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199" y="1417378"/>
            <a:ext cx="10515601" cy="483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12185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defRPr>
            </a:lvl1pPr>
          </a:lstStyle>
          <a:p>
            <a:fld id="{13D0CE79-49FB-443D-BEF8-6B709DE8FD0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1218565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12185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defRPr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2172388" y="514884"/>
            <a:ext cx="7391612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1" name="Line 50"/>
          <p:cNvSpPr>
            <a:spLocks noChangeShapeType="1"/>
          </p:cNvSpPr>
          <p:nvPr/>
        </p:nvSpPr>
        <p:spPr bwMode="auto">
          <a:xfrm>
            <a:off x="0" y="815715"/>
            <a:ext cx="2172388" cy="0"/>
          </a:xfrm>
          <a:prstGeom prst="line">
            <a:avLst/>
          </a:prstGeom>
          <a:noFill/>
          <a:ln w="9525" cmpd="sng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Line 51"/>
          <p:cNvSpPr>
            <a:spLocks noChangeShapeType="1"/>
          </p:cNvSpPr>
          <p:nvPr/>
        </p:nvSpPr>
        <p:spPr bwMode="auto">
          <a:xfrm>
            <a:off x="9564000" y="815715"/>
            <a:ext cx="2628000" cy="0"/>
          </a:xfrm>
          <a:prstGeom prst="line">
            <a:avLst/>
          </a:prstGeom>
          <a:noFill/>
          <a:ln w="9525" cmpd="sng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9pPr>
    </p:titleStyle>
    <p:bodyStyle>
      <a:lvl1pPr marL="357505" indent="-357505" algn="l" rtl="0" eaLnBrk="1" fontAlgn="base" hangingPunct="1">
        <a:lnSpc>
          <a:spcPct val="130000"/>
        </a:lnSpc>
        <a:spcBef>
          <a:spcPts val="18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56285" indent="-357505" algn="l" rtl="0" eaLnBrk="1" fontAlgn="base" hangingPunct="1">
        <a:lnSpc>
          <a:spcPct val="130000"/>
        </a:lnSpc>
        <a:spcBef>
          <a:spcPct val="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-6028" y="0"/>
            <a:ext cx="12192000" cy="6858000"/>
          </a:xfrm>
          <a:prstGeom prst="rect">
            <a:avLst/>
          </a:prstGeom>
          <a:solidFill>
            <a:srgbClr val="2C4A3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92668" y="355049"/>
            <a:ext cx="11006667" cy="768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E209CE7-C191-49CB-93DE-563C8614E8C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592667" y="1364973"/>
            <a:ext cx="11006667" cy="485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2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bg1"/>
          </a:solidFill>
          <a:effectLst/>
          <a:latin typeface="Arial" panose="020B0604020202020204" pitchFamily="34" charset="0"/>
          <a:ea typeface="黑体" panose="02010609060101010101" charset="-122"/>
          <a:cs typeface="+mj-cs"/>
        </a:defRPr>
      </a:lvl1pPr>
    </p:titleStyle>
    <p:bodyStyle>
      <a:lvl1pPr marL="357505" indent="-357505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20000"/>
            <a:lumOff val="80000"/>
          </a:schemeClr>
        </a:buClr>
        <a:buSzPct val="100000"/>
        <a:buFont typeface="Wingdings" panose="05000000000000000000" pitchFamily="2" charset="2"/>
        <a:buChar char=""/>
        <a:defRPr sz="2400" kern="1200" baseline="0">
          <a:solidFill>
            <a:schemeClr val="bg1"/>
          </a:solidFill>
          <a:latin typeface="Arial" panose="020B0604020202020204" pitchFamily="34" charset="0"/>
          <a:ea typeface="黑体" panose="02010609060101010101" charset="-122"/>
          <a:cs typeface="+mn-cs"/>
        </a:defRPr>
      </a:lvl1pPr>
      <a:lvl2pPr marL="285750" indent="-285750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rgbClr val="FFFFFF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幼圆" panose="02010509060101010101" pitchFamily="49" charset="-122"/>
          <a:ea typeface="黑体" panose="0201060906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image" Target="../media/image21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344.xml"/><Relationship Id="rId7" Type="http://schemas.openxmlformats.org/officeDocument/2006/relationships/image" Target="../media/image22.png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45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tags" Target="../tags/tag358.xml"/><Relationship Id="rId18" Type="http://schemas.openxmlformats.org/officeDocument/2006/relationships/image" Target="../media/image21.png"/><Relationship Id="rId3" Type="http://schemas.openxmlformats.org/officeDocument/2006/relationships/tags" Target="../tags/tag348.xml"/><Relationship Id="rId7" Type="http://schemas.openxmlformats.org/officeDocument/2006/relationships/tags" Target="../tags/tag352.xml"/><Relationship Id="rId12" Type="http://schemas.openxmlformats.org/officeDocument/2006/relationships/tags" Target="../tags/tag357.xml"/><Relationship Id="rId17" Type="http://schemas.openxmlformats.org/officeDocument/2006/relationships/image" Target="../media/image34.png"/><Relationship Id="rId2" Type="http://schemas.openxmlformats.org/officeDocument/2006/relationships/tags" Target="../tags/tag347.xml"/><Relationship Id="rId16" Type="http://schemas.openxmlformats.org/officeDocument/2006/relationships/image" Target="../media/image33.png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tags" Target="../tags/tag356.xml"/><Relationship Id="rId5" Type="http://schemas.openxmlformats.org/officeDocument/2006/relationships/tags" Target="../tags/tag350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355.xml"/><Relationship Id="rId4" Type="http://schemas.openxmlformats.org/officeDocument/2006/relationships/tags" Target="../tags/tag349.xml"/><Relationship Id="rId9" Type="http://schemas.openxmlformats.org/officeDocument/2006/relationships/tags" Target="../tags/tag354.xml"/><Relationship Id="rId14" Type="http://schemas.openxmlformats.org/officeDocument/2006/relationships/tags" Target="../tags/tag359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371.xml"/><Relationship Id="rId18" Type="http://schemas.openxmlformats.org/officeDocument/2006/relationships/tags" Target="../tags/tag376.xml"/><Relationship Id="rId26" Type="http://schemas.openxmlformats.org/officeDocument/2006/relationships/tags" Target="../tags/tag384.xml"/><Relationship Id="rId3" Type="http://schemas.openxmlformats.org/officeDocument/2006/relationships/tags" Target="../tags/tag361.xml"/><Relationship Id="rId21" Type="http://schemas.openxmlformats.org/officeDocument/2006/relationships/tags" Target="../tags/tag379.xml"/><Relationship Id="rId34" Type="http://schemas.openxmlformats.org/officeDocument/2006/relationships/image" Target="../media/image38.png"/><Relationship Id="rId7" Type="http://schemas.openxmlformats.org/officeDocument/2006/relationships/tags" Target="../tags/tag365.xml"/><Relationship Id="rId12" Type="http://schemas.openxmlformats.org/officeDocument/2006/relationships/tags" Target="../tags/tag370.xml"/><Relationship Id="rId17" Type="http://schemas.openxmlformats.org/officeDocument/2006/relationships/tags" Target="../tags/tag375.xml"/><Relationship Id="rId25" Type="http://schemas.openxmlformats.org/officeDocument/2006/relationships/tags" Target="../tags/tag383.xml"/><Relationship Id="rId33" Type="http://schemas.openxmlformats.org/officeDocument/2006/relationships/image" Target="../media/image37.png"/><Relationship Id="rId2" Type="http://schemas.openxmlformats.org/officeDocument/2006/relationships/tags" Target="../tags/tag360.xml"/><Relationship Id="rId16" Type="http://schemas.openxmlformats.org/officeDocument/2006/relationships/tags" Target="../tags/tag374.xml"/><Relationship Id="rId20" Type="http://schemas.openxmlformats.org/officeDocument/2006/relationships/tags" Target="../tags/tag378.xml"/><Relationship Id="rId29" Type="http://schemas.openxmlformats.org/officeDocument/2006/relationships/slideLayout" Target="../slideLayouts/slideLayout46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364.xml"/><Relationship Id="rId11" Type="http://schemas.openxmlformats.org/officeDocument/2006/relationships/tags" Target="../tags/tag369.xml"/><Relationship Id="rId24" Type="http://schemas.openxmlformats.org/officeDocument/2006/relationships/tags" Target="../tags/tag382.xml"/><Relationship Id="rId32" Type="http://schemas.openxmlformats.org/officeDocument/2006/relationships/image" Target="../media/image36.png"/><Relationship Id="rId5" Type="http://schemas.openxmlformats.org/officeDocument/2006/relationships/tags" Target="../tags/tag363.xml"/><Relationship Id="rId15" Type="http://schemas.openxmlformats.org/officeDocument/2006/relationships/tags" Target="../tags/tag373.xml"/><Relationship Id="rId23" Type="http://schemas.openxmlformats.org/officeDocument/2006/relationships/tags" Target="../tags/tag381.xml"/><Relationship Id="rId28" Type="http://schemas.openxmlformats.org/officeDocument/2006/relationships/tags" Target="../tags/tag386.xml"/><Relationship Id="rId10" Type="http://schemas.openxmlformats.org/officeDocument/2006/relationships/tags" Target="../tags/tag368.xml"/><Relationship Id="rId19" Type="http://schemas.openxmlformats.org/officeDocument/2006/relationships/tags" Target="../tags/tag377.xml"/><Relationship Id="rId31" Type="http://schemas.openxmlformats.org/officeDocument/2006/relationships/image" Target="../media/image35.png"/><Relationship Id="rId4" Type="http://schemas.openxmlformats.org/officeDocument/2006/relationships/tags" Target="../tags/tag362.xml"/><Relationship Id="rId9" Type="http://schemas.openxmlformats.org/officeDocument/2006/relationships/tags" Target="../tags/tag367.xml"/><Relationship Id="rId14" Type="http://schemas.openxmlformats.org/officeDocument/2006/relationships/tags" Target="../tags/tag372.xml"/><Relationship Id="rId22" Type="http://schemas.openxmlformats.org/officeDocument/2006/relationships/tags" Target="../tags/tag380.xml"/><Relationship Id="rId27" Type="http://schemas.openxmlformats.org/officeDocument/2006/relationships/tags" Target="../tags/tag385.xml"/><Relationship Id="rId30" Type="http://schemas.openxmlformats.org/officeDocument/2006/relationships/notesSlide" Target="../notesSlides/notesSlide9.xml"/><Relationship Id="rId35" Type="http://schemas.openxmlformats.org/officeDocument/2006/relationships/image" Target="../media/image21.png"/><Relationship Id="rId8" Type="http://schemas.openxmlformats.org/officeDocument/2006/relationships/tags" Target="../tags/tag36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389.xml"/><Relationship Id="rId7" Type="http://schemas.openxmlformats.org/officeDocument/2006/relationships/image" Target="../media/image22.png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90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98.xml"/><Relationship Id="rId13" Type="http://schemas.openxmlformats.org/officeDocument/2006/relationships/image" Target="../media/image24.png"/><Relationship Id="rId3" Type="http://schemas.openxmlformats.org/officeDocument/2006/relationships/tags" Target="../tags/tag393.xml"/><Relationship Id="rId7" Type="http://schemas.openxmlformats.org/officeDocument/2006/relationships/tags" Target="../tags/tag397.xml"/><Relationship Id="rId12" Type="http://schemas.openxmlformats.org/officeDocument/2006/relationships/notesSlide" Target="../notesSlides/notesSlide11.xml"/><Relationship Id="rId2" Type="http://schemas.openxmlformats.org/officeDocument/2006/relationships/tags" Target="../tags/tag392.xml"/><Relationship Id="rId1" Type="http://schemas.openxmlformats.org/officeDocument/2006/relationships/tags" Target="../tags/tag391.xml"/><Relationship Id="rId6" Type="http://schemas.openxmlformats.org/officeDocument/2006/relationships/tags" Target="../tags/tag396.xml"/><Relationship Id="rId11" Type="http://schemas.openxmlformats.org/officeDocument/2006/relationships/slideLayout" Target="../slideLayouts/slideLayout60.xml"/><Relationship Id="rId5" Type="http://schemas.openxmlformats.org/officeDocument/2006/relationships/tags" Target="../tags/tag395.xml"/><Relationship Id="rId15" Type="http://schemas.openxmlformats.org/officeDocument/2006/relationships/image" Target="../media/image21.png"/><Relationship Id="rId10" Type="http://schemas.openxmlformats.org/officeDocument/2006/relationships/tags" Target="../tags/tag400.xml"/><Relationship Id="rId4" Type="http://schemas.openxmlformats.org/officeDocument/2006/relationships/tags" Target="../tags/tag394.xml"/><Relationship Id="rId9" Type="http://schemas.openxmlformats.org/officeDocument/2006/relationships/tags" Target="../tags/tag399.xml"/><Relationship Id="rId1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40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01.xml"/><Relationship Id="rId1" Type="http://schemas.openxmlformats.org/officeDocument/2006/relationships/themeOverride" Target="../theme/themeOverride3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10" Type="http://schemas.openxmlformats.org/officeDocument/2006/relationships/image" Target="../media/image21.png"/><Relationship Id="rId4" Type="http://schemas.openxmlformats.org/officeDocument/2006/relationships/tags" Target="../tags/tag403.xml"/><Relationship Id="rId9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13.xml"/><Relationship Id="rId13" Type="http://schemas.openxmlformats.org/officeDocument/2006/relationships/tags" Target="../tags/tag418.xml"/><Relationship Id="rId18" Type="http://schemas.openxmlformats.org/officeDocument/2006/relationships/image" Target="../media/image24.png"/><Relationship Id="rId3" Type="http://schemas.openxmlformats.org/officeDocument/2006/relationships/tags" Target="../tags/tag408.xml"/><Relationship Id="rId7" Type="http://schemas.openxmlformats.org/officeDocument/2006/relationships/tags" Target="../tags/tag412.xml"/><Relationship Id="rId12" Type="http://schemas.openxmlformats.org/officeDocument/2006/relationships/tags" Target="../tags/tag417.xml"/><Relationship Id="rId17" Type="http://schemas.openxmlformats.org/officeDocument/2006/relationships/image" Target="../media/image41.jpeg"/><Relationship Id="rId2" Type="http://schemas.openxmlformats.org/officeDocument/2006/relationships/tags" Target="../tags/tag407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21.png"/><Relationship Id="rId1" Type="http://schemas.openxmlformats.org/officeDocument/2006/relationships/tags" Target="../tags/tag406.xml"/><Relationship Id="rId6" Type="http://schemas.openxmlformats.org/officeDocument/2006/relationships/tags" Target="../tags/tag411.xml"/><Relationship Id="rId11" Type="http://schemas.openxmlformats.org/officeDocument/2006/relationships/tags" Target="../tags/tag416.xml"/><Relationship Id="rId5" Type="http://schemas.openxmlformats.org/officeDocument/2006/relationships/tags" Target="../tags/tag410.xml"/><Relationship Id="rId15" Type="http://schemas.openxmlformats.org/officeDocument/2006/relationships/tags" Target="../tags/tag420.xml"/><Relationship Id="rId10" Type="http://schemas.openxmlformats.org/officeDocument/2006/relationships/tags" Target="../tags/tag415.xml"/><Relationship Id="rId19" Type="http://schemas.openxmlformats.org/officeDocument/2006/relationships/image" Target="../media/image42.jpeg"/><Relationship Id="rId4" Type="http://schemas.openxmlformats.org/officeDocument/2006/relationships/tags" Target="../tags/tag409.xml"/><Relationship Id="rId9" Type="http://schemas.openxmlformats.org/officeDocument/2006/relationships/tags" Target="../tags/tag414.xml"/><Relationship Id="rId14" Type="http://schemas.openxmlformats.org/officeDocument/2006/relationships/tags" Target="../tags/tag4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23.xml"/><Relationship Id="rId7" Type="http://schemas.openxmlformats.org/officeDocument/2006/relationships/image" Target="../media/image43.jpeg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16.xml"/><Relationship Id="rId7" Type="http://schemas.openxmlformats.org/officeDocument/2006/relationships/image" Target="../media/image22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17.xm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tags" Target="../tags/tag230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220.xml"/><Relationship Id="rId21" Type="http://schemas.openxmlformats.org/officeDocument/2006/relationships/image" Target="../media/image26.png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219.xml"/><Relationship Id="rId16" Type="http://schemas.openxmlformats.org/officeDocument/2006/relationships/tags" Target="../tags/tag233.xml"/><Relationship Id="rId20" Type="http://schemas.openxmlformats.org/officeDocument/2006/relationships/image" Target="../media/image25.jpe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5" Type="http://schemas.openxmlformats.org/officeDocument/2006/relationships/tags" Target="../tags/tag222.xml"/><Relationship Id="rId15" Type="http://schemas.openxmlformats.org/officeDocument/2006/relationships/tags" Target="../tags/tag232.xml"/><Relationship Id="rId10" Type="http://schemas.openxmlformats.org/officeDocument/2006/relationships/tags" Target="../tags/tag227.xml"/><Relationship Id="rId19" Type="http://schemas.openxmlformats.org/officeDocument/2006/relationships/image" Target="../media/image24.png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tags" Target="../tags/tag231.xml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246.xml"/><Relationship Id="rId18" Type="http://schemas.openxmlformats.org/officeDocument/2006/relationships/tags" Target="../tags/tag251.xml"/><Relationship Id="rId26" Type="http://schemas.openxmlformats.org/officeDocument/2006/relationships/tags" Target="../tags/tag259.xml"/><Relationship Id="rId39" Type="http://schemas.openxmlformats.org/officeDocument/2006/relationships/slideLayout" Target="../slideLayouts/slideLayout51.xml"/><Relationship Id="rId21" Type="http://schemas.openxmlformats.org/officeDocument/2006/relationships/tags" Target="../tags/tag254.xml"/><Relationship Id="rId34" Type="http://schemas.openxmlformats.org/officeDocument/2006/relationships/tags" Target="../tags/tag267.xml"/><Relationship Id="rId42" Type="http://schemas.openxmlformats.org/officeDocument/2006/relationships/image" Target="../media/image28.jpeg"/><Relationship Id="rId7" Type="http://schemas.openxmlformats.org/officeDocument/2006/relationships/tags" Target="../tags/tag240.xml"/><Relationship Id="rId2" Type="http://schemas.openxmlformats.org/officeDocument/2006/relationships/tags" Target="../tags/tag235.xml"/><Relationship Id="rId16" Type="http://schemas.openxmlformats.org/officeDocument/2006/relationships/tags" Target="../tags/tag249.xml"/><Relationship Id="rId20" Type="http://schemas.openxmlformats.org/officeDocument/2006/relationships/tags" Target="../tags/tag253.xml"/><Relationship Id="rId29" Type="http://schemas.openxmlformats.org/officeDocument/2006/relationships/tags" Target="../tags/tag262.xml"/><Relationship Id="rId41" Type="http://schemas.openxmlformats.org/officeDocument/2006/relationships/image" Target="../media/image27.png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tags" Target="../tags/tag244.xml"/><Relationship Id="rId24" Type="http://schemas.openxmlformats.org/officeDocument/2006/relationships/tags" Target="../tags/tag257.xml"/><Relationship Id="rId32" Type="http://schemas.openxmlformats.org/officeDocument/2006/relationships/tags" Target="../tags/tag265.xml"/><Relationship Id="rId37" Type="http://schemas.openxmlformats.org/officeDocument/2006/relationships/tags" Target="../tags/tag270.xml"/><Relationship Id="rId40" Type="http://schemas.openxmlformats.org/officeDocument/2006/relationships/notesSlide" Target="../notesSlides/notesSlide4.xml"/><Relationship Id="rId5" Type="http://schemas.openxmlformats.org/officeDocument/2006/relationships/tags" Target="../tags/tag238.xml"/><Relationship Id="rId15" Type="http://schemas.openxmlformats.org/officeDocument/2006/relationships/tags" Target="../tags/tag248.xml"/><Relationship Id="rId23" Type="http://schemas.openxmlformats.org/officeDocument/2006/relationships/tags" Target="../tags/tag256.xml"/><Relationship Id="rId28" Type="http://schemas.openxmlformats.org/officeDocument/2006/relationships/tags" Target="../tags/tag261.xml"/><Relationship Id="rId36" Type="http://schemas.openxmlformats.org/officeDocument/2006/relationships/tags" Target="../tags/tag269.xml"/><Relationship Id="rId10" Type="http://schemas.openxmlformats.org/officeDocument/2006/relationships/tags" Target="../tags/tag243.xml"/><Relationship Id="rId19" Type="http://schemas.openxmlformats.org/officeDocument/2006/relationships/tags" Target="../tags/tag252.xml"/><Relationship Id="rId31" Type="http://schemas.openxmlformats.org/officeDocument/2006/relationships/tags" Target="../tags/tag264.xml"/><Relationship Id="rId44" Type="http://schemas.openxmlformats.org/officeDocument/2006/relationships/image" Target="../media/image21.png"/><Relationship Id="rId4" Type="http://schemas.openxmlformats.org/officeDocument/2006/relationships/tags" Target="../tags/tag237.xml"/><Relationship Id="rId9" Type="http://schemas.openxmlformats.org/officeDocument/2006/relationships/tags" Target="../tags/tag242.xml"/><Relationship Id="rId14" Type="http://schemas.openxmlformats.org/officeDocument/2006/relationships/tags" Target="../tags/tag247.xml"/><Relationship Id="rId22" Type="http://schemas.openxmlformats.org/officeDocument/2006/relationships/tags" Target="../tags/tag255.xml"/><Relationship Id="rId27" Type="http://schemas.openxmlformats.org/officeDocument/2006/relationships/tags" Target="../tags/tag260.xml"/><Relationship Id="rId30" Type="http://schemas.openxmlformats.org/officeDocument/2006/relationships/tags" Target="../tags/tag263.xml"/><Relationship Id="rId35" Type="http://schemas.openxmlformats.org/officeDocument/2006/relationships/tags" Target="../tags/tag268.xml"/><Relationship Id="rId43" Type="http://schemas.openxmlformats.org/officeDocument/2006/relationships/image" Target="../media/image29.png"/><Relationship Id="rId8" Type="http://schemas.openxmlformats.org/officeDocument/2006/relationships/tags" Target="../tags/tag241.xml"/><Relationship Id="rId3" Type="http://schemas.openxmlformats.org/officeDocument/2006/relationships/tags" Target="../tags/tag236.xml"/><Relationship Id="rId12" Type="http://schemas.openxmlformats.org/officeDocument/2006/relationships/tags" Target="../tags/tag245.xml"/><Relationship Id="rId17" Type="http://schemas.openxmlformats.org/officeDocument/2006/relationships/tags" Target="../tags/tag250.xml"/><Relationship Id="rId25" Type="http://schemas.openxmlformats.org/officeDocument/2006/relationships/tags" Target="../tags/tag258.xml"/><Relationship Id="rId33" Type="http://schemas.openxmlformats.org/officeDocument/2006/relationships/tags" Target="../tags/tag266.xml"/><Relationship Id="rId38" Type="http://schemas.openxmlformats.org/officeDocument/2006/relationships/tags" Target="../tags/tag27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18" Type="http://schemas.openxmlformats.org/officeDocument/2006/relationships/tags" Target="../tags/tag289.xml"/><Relationship Id="rId3" Type="http://schemas.openxmlformats.org/officeDocument/2006/relationships/tags" Target="../tags/tag274.xml"/><Relationship Id="rId21" Type="http://schemas.openxmlformats.org/officeDocument/2006/relationships/tags" Target="../tags/tag292.xml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17" Type="http://schemas.openxmlformats.org/officeDocument/2006/relationships/tags" Target="../tags/tag288.xml"/><Relationship Id="rId25" Type="http://schemas.openxmlformats.org/officeDocument/2006/relationships/image" Target="../media/image21.png"/><Relationship Id="rId2" Type="http://schemas.openxmlformats.org/officeDocument/2006/relationships/tags" Target="../tags/tag273.xml"/><Relationship Id="rId16" Type="http://schemas.openxmlformats.org/officeDocument/2006/relationships/tags" Target="../tags/tag287.xml"/><Relationship Id="rId20" Type="http://schemas.openxmlformats.org/officeDocument/2006/relationships/tags" Target="../tags/tag291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24" Type="http://schemas.openxmlformats.org/officeDocument/2006/relationships/image" Target="../media/image27.png"/><Relationship Id="rId5" Type="http://schemas.openxmlformats.org/officeDocument/2006/relationships/tags" Target="../tags/tag276.xml"/><Relationship Id="rId15" Type="http://schemas.openxmlformats.org/officeDocument/2006/relationships/tags" Target="../tags/tag286.xml"/><Relationship Id="rId23" Type="http://schemas.openxmlformats.org/officeDocument/2006/relationships/slideLayout" Target="../slideLayouts/slideLayout51.xml"/><Relationship Id="rId10" Type="http://schemas.openxmlformats.org/officeDocument/2006/relationships/tags" Target="../tags/tag281.xml"/><Relationship Id="rId19" Type="http://schemas.openxmlformats.org/officeDocument/2006/relationships/tags" Target="../tags/tag290.xml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tags" Target="../tags/tag285.xml"/><Relationship Id="rId22" Type="http://schemas.openxmlformats.org/officeDocument/2006/relationships/tags" Target="../tags/tag29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96.xml"/><Relationship Id="rId7" Type="http://schemas.openxmlformats.org/officeDocument/2006/relationships/image" Target="../media/image22.png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97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tags" Target="../tags/tag310.xml"/><Relationship Id="rId18" Type="http://schemas.openxmlformats.org/officeDocument/2006/relationships/image" Target="../media/image21.png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tags" Target="../tags/tag309.xml"/><Relationship Id="rId17" Type="http://schemas.openxmlformats.org/officeDocument/2006/relationships/image" Target="../media/image31.jpeg"/><Relationship Id="rId2" Type="http://schemas.openxmlformats.org/officeDocument/2006/relationships/tags" Target="../tags/tag299.xml"/><Relationship Id="rId16" Type="http://schemas.openxmlformats.org/officeDocument/2006/relationships/image" Target="../media/image30.jpeg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5" Type="http://schemas.openxmlformats.org/officeDocument/2006/relationships/tags" Target="../tags/tag302.xml"/><Relationship Id="rId15" Type="http://schemas.openxmlformats.org/officeDocument/2006/relationships/image" Target="../media/image22.png"/><Relationship Id="rId10" Type="http://schemas.openxmlformats.org/officeDocument/2006/relationships/tags" Target="../tags/tag307.xml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311.xml"/><Relationship Id="rId6" Type="http://schemas.openxmlformats.org/officeDocument/2006/relationships/image" Target="../media/image32.jpeg"/><Relationship Id="rId5" Type="http://schemas.openxmlformats.org/officeDocument/2006/relationships/chart" Target="../charts/char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323.xml"/><Relationship Id="rId18" Type="http://schemas.openxmlformats.org/officeDocument/2006/relationships/tags" Target="../tags/tag328.xml"/><Relationship Id="rId26" Type="http://schemas.openxmlformats.org/officeDocument/2006/relationships/tags" Target="../tags/tag336.xml"/><Relationship Id="rId3" Type="http://schemas.openxmlformats.org/officeDocument/2006/relationships/tags" Target="../tags/tag313.xml"/><Relationship Id="rId21" Type="http://schemas.openxmlformats.org/officeDocument/2006/relationships/tags" Target="../tags/tag331.xml"/><Relationship Id="rId34" Type="http://schemas.openxmlformats.org/officeDocument/2006/relationships/image" Target="../media/image24.png"/><Relationship Id="rId7" Type="http://schemas.openxmlformats.org/officeDocument/2006/relationships/tags" Target="../tags/tag317.xml"/><Relationship Id="rId12" Type="http://schemas.openxmlformats.org/officeDocument/2006/relationships/tags" Target="../tags/tag322.xml"/><Relationship Id="rId17" Type="http://schemas.openxmlformats.org/officeDocument/2006/relationships/tags" Target="../tags/tag327.xml"/><Relationship Id="rId25" Type="http://schemas.openxmlformats.org/officeDocument/2006/relationships/tags" Target="../tags/tag335.xml"/><Relationship Id="rId33" Type="http://schemas.openxmlformats.org/officeDocument/2006/relationships/notesSlide" Target="../notesSlides/notesSlide7.xml"/><Relationship Id="rId2" Type="http://schemas.openxmlformats.org/officeDocument/2006/relationships/tags" Target="../tags/tag312.xml"/><Relationship Id="rId16" Type="http://schemas.openxmlformats.org/officeDocument/2006/relationships/tags" Target="../tags/tag326.xml"/><Relationship Id="rId20" Type="http://schemas.openxmlformats.org/officeDocument/2006/relationships/tags" Target="../tags/tag330.xml"/><Relationship Id="rId29" Type="http://schemas.openxmlformats.org/officeDocument/2006/relationships/tags" Target="../tags/tag339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316.xml"/><Relationship Id="rId11" Type="http://schemas.openxmlformats.org/officeDocument/2006/relationships/tags" Target="../tags/tag321.xml"/><Relationship Id="rId24" Type="http://schemas.openxmlformats.org/officeDocument/2006/relationships/tags" Target="../tags/tag334.xml"/><Relationship Id="rId32" Type="http://schemas.openxmlformats.org/officeDocument/2006/relationships/slideLayout" Target="../slideLayouts/slideLayout36.xml"/><Relationship Id="rId5" Type="http://schemas.openxmlformats.org/officeDocument/2006/relationships/tags" Target="../tags/tag315.xml"/><Relationship Id="rId15" Type="http://schemas.openxmlformats.org/officeDocument/2006/relationships/tags" Target="../tags/tag325.xml"/><Relationship Id="rId23" Type="http://schemas.openxmlformats.org/officeDocument/2006/relationships/tags" Target="../tags/tag333.xml"/><Relationship Id="rId28" Type="http://schemas.openxmlformats.org/officeDocument/2006/relationships/tags" Target="../tags/tag338.xml"/><Relationship Id="rId10" Type="http://schemas.openxmlformats.org/officeDocument/2006/relationships/tags" Target="../tags/tag320.xml"/><Relationship Id="rId19" Type="http://schemas.openxmlformats.org/officeDocument/2006/relationships/tags" Target="../tags/tag329.xml"/><Relationship Id="rId31" Type="http://schemas.openxmlformats.org/officeDocument/2006/relationships/tags" Target="../tags/tag341.xml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4" Type="http://schemas.openxmlformats.org/officeDocument/2006/relationships/tags" Target="../tags/tag324.xml"/><Relationship Id="rId22" Type="http://schemas.openxmlformats.org/officeDocument/2006/relationships/tags" Target="../tags/tag332.xml"/><Relationship Id="rId27" Type="http://schemas.openxmlformats.org/officeDocument/2006/relationships/tags" Target="../tags/tag337.xml"/><Relationship Id="rId30" Type="http://schemas.openxmlformats.org/officeDocument/2006/relationships/tags" Target="../tags/tag340.xml"/><Relationship Id="rId35" Type="http://schemas.openxmlformats.org/officeDocument/2006/relationships/image" Target="../media/image21.png"/><Relationship Id="rId8" Type="http://schemas.openxmlformats.org/officeDocument/2006/relationships/tags" Target="../tags/tag3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599331" y="3683299"/>
            <a:ext cx="6348372" cy="679022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主讲人：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浙江大学融媒体中心学生记者团出品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4965476" y="2274195"/>
            <a:ext cx="6348372" cy="1039969"/>
          </a:xfrm>
        </p:spPr>
        <p:txBody>
          <a:bodyPr/>
          <a:lstStyle/>
          <a:p>
            <a:r>
              <a:rPr lang="zh-CN" altLang="en-US" dirty="0" smtClean="0"/>
              <a:t>科技</a:t>
            </a:r>
            <a:r>
              <a:rPr lang="zh-CN" altLang="en-US" dirty="0"/>
              <a:t>风</a:t>
            </a:r>
            <a:r>
              <a:rPr lang="zh-CN" altLang="en-US" dirty="0" smtClean="0"/>
              <a:t>模板</a:t>
            </a:r>
            <a:endParaRPr lang="zh-CN" altLang="en-US" dirty="0"/>
          </a:p>
        </p:txBody>
      </p:sp>
      <p:pic>
        <p:nvPicPr>
          <p:cNvPr id="4" name="图片 3" descr="横向校标_画板 1"/>
          <p:cNvPicPr>
            <a:picLocks noChangeAspect="1"/>
          </p:cNvPicPr>
          <p:nvPr/>
        </p:nvPicPr>
        <p:blipFill>
          <a:blip r:embed="rId7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8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51132" y="3591910"/>
            <a:ext cx="7171773" cy="82854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待输入文字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待输入标题</a:t>
            </a: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 w="6600">
                  <a:solidFill>
                    <a:srgbClr val="E2C85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2C85F"/>
                  </a:outerShdw>
                </a:effectLst>
                <a:uLnTx/>
                <a:uFillTx/>
                <a:latin typeface="Arial"/>
                <a:ea typeface="黑体" panose="02010609060101010101" pitchFamily="49" charset="-122"/>
                <a:cs typeface="+mn-cs"/>
                <a:sym typeface="+mn-ea"/>
              </a:rPr>
              <a:t>3</a:t>
            </a:r>
            <a:endParaRPr kumimoji="0" lang="en-US" altLang="zh-CN" sz="9600" b="1" i="0" u="none" strike="noStrike" kern="1200" cap="none" spc="0" normalizeH="0" baseline="0" noProof="0" dirty="0">
              <a:ln w="6600">
                <a:solidFill>
                  <a:srgbClr val="E2C85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2C85F"/>
                </a:outerShdw>
              </a:effectLst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9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7807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2"/>
          <p:cNvSpPr/>
          <p:nvPr>
            <p:custDataLst>
              <p:tags r:id="rId2"/>
            </p:custDataLst>
          </p:nvPr>
        </p:nvSpPr>
        <p:spPr bwMode="auto">
          <a:xfrm rot="10800000">
            <a:off x="5719766" y="3036033"/>
            <a:ext cx="3813965" cy="2392741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chemeClr val="accent4">
              <a:lumMod val="50000"/>
              <a:alpha val="5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kumimoji="1" 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Freeform 12"/>
          <p:cNvSpPr/>
          <p:nvPr>
            <p:custDataLst>
              <p:tags r:id="rId3"/>
            </p:custDataLst>
          </p:nvPr>
        </p:nvSpPr>
        <p:spPr bwMode="auto">
          <a:xfrm>
            <a:off x="1681277" y="2731263"/>
            <a:ext cx="3813965" cy="2392741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kumimoji="1" 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Freeform 10"/>
          <p:cNvSpPr/>
          <p:nvPr>
            <p:custDataLst>
              <p:tags r:id="rId4"/>
            </p:custDataLst>
          </p:nvPr>
        </p:nvSpPr>
        <p:spPr bwMode="auto">
          <a:xfrm>
            <a:off x="4875613" y="2731133"/>
            <a:ext cx="555590" cy="458755"/>
          </a:xfrm>
          <a:custGeom>
            <a:avLst/>
            <a:gdLst>
              <a:gd name="T0" fmla="*/ 176 w 176"/>
              <a:gd name="T1" fmla="*/ 0 h 140"/>
              <a:gd name="T2" fmla="*/ 88 w 176"/>
              <a:gd name="T3" fmla="*/ 46 h 140"/>
              <a:gd name="T4" fmla="*/ 0 w 176"/>
              <a:gd name="T5" fmla="*/ 93 h 140"/>
              <a:gd name="T6" fmla="*/ 88 w 176"/>
              <a:gd name="T7" fmla="*/ 140 h 140"/>
              <a:gd name="T8" fmla="*/ 176 w 176"/>
              <a:gd name="T9" fmla="*/ 140 h 140"/>
              <a:gd name="T10" fmla="*/ 176 w 176"/>
              <a:gd name="T11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40">
                <a:moveTo>
                  <a:pt x="176" y="0"/>
                </a:moveTo>
                <a:cubicBezTo>
                  <a:pt x="176" y="25"/>
                  <a:pt x="136" y="46"/>
                  <a:pt x="88" y="46"/>
                </a:cubicBezTo>
                <a:cubicBezTo>
                  <a:pt x="40" y="46"/>
                  <a:pt x="0" y="67"/>
                  <a:pt x="0" y="93"/>
                </a:cubicBezTo>
                <a:cubicBezTo>
                  <a:pt x="0" y="119"/>
                  <a:pt x="40" y="140"/>
                  <a:pt x="88" y="140"/>
                </a:cubicBezTo>
                <a:cubicBezTo>
                  <a:pt x="176" y="140"/>
                  <a:pt x="176" y="140"/>
                  <a:pt x="176" y="140"/>
                </a:cubicBezTo>
                <a:cubicBezTo>
                  <a:pt x="176" y="0"/>
                  <a:pt x="176" y="0"/>
                  <a:pt x="176" y="0"/>
                </a:cubicBezTo>
                <a:close/>
              </a:path>
            </a:pathLst>
          </a:custGeom>
          <a:solidFill>
            <a:srgbClr val="1F74AD">
              <a:lumMod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Roboto Light" charset="0"/>
              <a:sym typeface="Arial" panose="020B0604020202020204" pitchFamily="34" charset="0"/>
            </a:endParaRPr>
          </a:p>
        </p:txBody>
      </p:sp>
      <p:sp>
        <p:nvSpPr>
          <p:cNvPr id="6" name="Freeform 12"/>
          <p:cNvSpPr/>
          <p:nvPr>
            <p:custDataLst>
              <p:tags r:id="rId5"/>
            </p:custDataLst>
          </p:nvPr>
        </p:nvSpPr>
        <p:spPr bwMode="auto">
          <a:xfrm>
            <a:off x="1580883" y="2001110"/>
            <a:ext cx="4712015" cy="2956145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pitchFamily="34" charset="-122"/>
              <a:cs typeface="Roboto Light" charset="0"/>
              <a:sym typeface="Arial" panose="020B0604020202020204" pitchFamily="34" charset="0"/>
            </a:endParaRPr>
          </a:p>
        </p:txBody>
      </p:sp>
      <p:sp>
        <p:nvSpPr>
          <p:cNvPr id="11" name="Freeform 11"/>
          <p:cNvSpPr/>
          <p:nvPr>
            <p:custDataLst>
              <p:tags r:id="rId6"/>
            </p:custDataLst>
          </p:nvPr>
        </p:nvSpPr>
        <p:spPr bwMode="auto">
          <a:xfrm>
            <a:off x="5720163" y="2357083"/>
            <a:ext cx="4710615" cy="2953353"/>
          </a:xfrm>
          <a:custGeom>
            <a:avLst/>
            <a:gdLst>
              <a:gd name="T0" fmla="*/ 0 w 1492"/>
              <a:gd name="T1" fmla="*/ 140 h 936"/>
              <a:gd name="T2" fmla="*/ 88 w 1492"/>
              <a:gd name="T3" fmla="*/ 187 h 936"/>
              <a:gd name="T4" fmla="*/ 930 w 1492"/>
              <a:gd name="T5" fmla="*/ 187 h 936"/>
              <a:gd name="T6" fmla="*/ 930 w 1492"/>
              <a:gd name="T7" fmla="*/ 0 h 936"/>
              <a:gd name="T8" fmla="*/ 1492 w 1492"/>
              <a:gd name="T9" fmla="*/ 468 h 936"/>
              <a:gd name="T10" fmla="*/ 930 w 1492"/>
              <a:gd name="T11" fmla="*/ 936 h 936"/>
              <a:gd name="T12" fmla="*/ 930 w 1492"/>
              <a:gd name="T13" fmla="*/ 749 h 936"/>
              <a:gd name="T14" fmla="*/ 88 w 1492"/>
              <a:gd name="T15" fmla="*/ 749 h 936"/>
              <a:gd name="T16" fmla="*/ 0 w 1492"/>
              <a:gd name="T17" fmla="*/ 702 h 936"/>
              <a:gd name="T18" fmla="*/ 0 w 1492"/>
              <a:gd name="T19" fmla="*/ 14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92" h="936">
                <a:moveTo>
                  <a:pt x="0" y="140"/>
                </a:moveTo>
                <a:cubicBezTo>
                  <a:pt x="0" y="166"/>
                  <a:pt x="40" y="187"/>
                  <a:pt x="88" y="187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30" y="0"/>
                  <a:pt x="930" y="0"/>
                  <a:pt x="930" y="0"/>
                </a:cubicBezTo>
                <a:cubicBezTo>
                  <a:pt x="1492" y="468"/>
                  <a:pt x="1492" y="468"/>
                  <a:pt x="1492" y="468"/>
                </a:cubicBezTo>
                <a:cubicBezTo>
                  <a:pt x="930" y="936"/>
                  <a:pt x="930" y="936"/>
                  <a:pt x="930" y="936"/>
                </a:cubicBezTo>
                <a:cubicBezTo>
                  <a:pt x="930" y="749"/>
                  <a:pt x="930" y="749"/>
                  <a:pt x="930" y="749"/>
                </a:cubicBezTo>
                <a:cubicBezTo>
                  <a:pt x="88" y="749"/>
                  <a:pt x="88" y="749"/>
                  <a:pt x="88" y="749"/>
                </a:cubicBezTo>
                <a:cubicBezTo>
                  <a:pt x="40" y="749"/>
                  <a:pt x="0" y="728"/>
                  <a:pt x="0" y="702"/>
                </a:cubicBezTo>
                <a:lnTo>
                  <a:pt x="0" y="14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pitchFamily="34" charset="-122"/>
              <a:cs typeface="Roboto Light" charset="0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3165505" y="2731345"/>
            <a:ext cx="2265918" cy="304537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8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3229641" y="3189619"/>
            <a:ext cx="2265919" cy="980389"/>
          </a:xfrm>
          <a:prstGeom prst="rect">
            <a:avLst/>
          </a:prstGeom>
          <a:noFill/>
        </p:spPr>
        <p:txBody>
          <a:bodyPr wrap="square" tIns="0" rtlCol="0">
            <a:normAutofit fontScale="975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单击此处添加文本具体内容，简明扼要的阐述您的观点</a:t>
            </a:r>
            <a:r>
              <a:rPr lang="zh-CN" altLang="en-US" sz="1200" kern="0" spc="150" dirty="0" smtClea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。。</a:t>
            </a:r>
            <a:endParaRPr lang="zh-CN" altLang="en-US" sz="1200" kern="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图形 37"/>
          <p:cNvSpPr/>
          <p:nvPr>
            <p:custDataLst>
              <p:tags r:id="rId9"/>
            </p:custDataLst>
          </p:nvPr>
        </p:nvSpPr>
        <p:spPr>
          <a:xfrm>
            <a:off x="2340635" y="3177690"/>
            <a:ext cx="502654" cy="502654"/>
          </a:xfrm>
          <a:custGeom>
            <a:avLst/>
            <a:gdLst>
              <a:gd name="connsiteX0" fmla="*/ 20347 w 609600"/>
              <a:gd name="connsiteY0" fmla="*/ 332029 h 609600"/>
              <a:gd name="connsiteX1" fmla="*/ 277568 w 609600"/>
              <a:gd name="connsiteY1" fmla="*/ 589209 h 609600"/>
              <a:gd name="connsiteX2" fmla="*/ 312795 w 609600"/>
              <a:gd name="connsiteY2" fmla="*/ 608461 h 609600"/>
              <a:gd name="connsiteX3" fmla="*/ 332041 w 609600"/>
              <a:gd name="connsiteY3" fmla="*/ 589228 h 609600"/>
              <a:gd name="connsiteX4" fmla="*/ 589230 w 609600"/>
              <a:gd name="connsiteY4" fmla="*/ 332040 h 609600"/>
              <a:gd name="connsiteX5" fmla="*/ 608454 w 609600"/>
              <a:gd name="connsiteY5" fmla="*/ 296798 h 609600"/>
              <a:gd name="connsiteX6" fmla="*/ 589199 w 609600"/>
              <a:gd name="connsiteY6" fmla="*/ 277565 h 609600"/>
              <a:gd name="connsiteX7" fmla="*/ 332035 w 609600"/>
              <a:gd name="connsiteY7" fmla="*/ 20368 h 609600"/>
              <a:gd name="connsiteX8" fmla="*/ 296781 w 609600"/>
              <a:gd name="connsiteY8" fmla="*/ 1166 h 609600"/>
              <a:gd name="connsiteX9" fmla="*/ 277564 w 609600"/>
              <a:gd name="connsiteY9" fmla="*/ 20417 h 609600"/>
              <a:gd name="connsiteX10" fmla="*/ 20386 w 609600"/>
              <a:gd name="connsiteY10" fmla="*/ 277574 h 609600"/>
              <a:gd name="connsiteX11" fmla="*/ 1160 w 609600"/>
              <a:gd name="connsiteY11" fmla="*/ 312813 h 609600"/>
              <a:gd name="connsiteX12" fmla="*/ 20347 w 609600"/>
              <a:gd name="connsiteY12" fmla="*/ 332028 h 609600"/>
              <a:gd name="connsiteX13" fmla="*/ 20347 w 609600"/>
              <a:gd name="connsiteY13" fmla="*/ 332029 h 609600"/>
              <a:gd name="connsiteX14" fmla="*/ 139789 w 609600"/>
              <a:gd name="connsiteY14" fmla="*/ 193633 h 609600"/>
              <a:gd name="connsiteX15" fmla="*/ 153295 w 609600"/>
              <a:gd name="connsiteY15" fmla="*/ 207844 h 609600"/>
              <a:gd name="connsiteX16" fmla="*/ 145234 w 609600"/>
              <a:gd name="connsiteY16" fmla="*/ 267615 h 609600"/>
              <a:gd name="connsiteX17" fmla="*/ 116581 w 609600"/>
              <a:gd name="connsiteY17" fmla="*/ 295283 h 609600"/>
              <a:gd name="connsiteX18" fmla="*/ 55401 w 609600"/>
              <a:gd name="connsiteY18" fmla="*/ 295283 h 609600"/>
              <a:gd name="connsiteX19" fmla="*/ 42415 w 609600"/>
              <a:gd name="connsiteY19" fmla="*/ 279960 h 609600"/>
              <a:gd name="connsiteX20" fmla="*/ 139789 w 609600"/>
              <a:gd name="connsiteY20" fmla="*/ 193633 h 609600"/>
              <a:gd name="connsiteX21" fmla="*/ 279940 w 609600"/>
              <a:gd name="connsiteY21" fmla="*/ 42379 h 609600"/>
              <a:gd name="connsiteX22" fmla="*/ 295282 w 609600"/>
              <a:gd name="connsiteY22" fmla="*/ 55402 h 609600"/>
              <a:gd name="connsiteX23" fmla="*/ 295282 w 609600"/>
              <a:gd name="connsiteY23" fmla="*/ 106135 h 609600"/>
              <a:gd name="connsiteX24" fmla="*/ 266707 w 609600"/>
              <a:gd name="connsiteY24" fmla="*/ 142883 h 609600"/>
              <a:gd name="connsiteX25" fmla="*/ 266945 w 609600"/>
              <a:gd name="connsiteY25" fmla="*/ 145232 h 609600"/>
              <a:gd name="connsiteX26" fmla="*/ 204473 w 609600"/>
              <a:gd name="connsiteY26" fmla="*/ 153943 h 609600"/>
              <a:gd name="connsiteX27" fmla="*/ 192391 w 609600"/>
              <a:gd name="connsiteY27" fmla="*/ 142783 h 609600"/>
              <a:gd name="connsiteX28" fmla="*/ 279940 w 609600"/>
              <a:gd name="connsiteY28" fmla="*/ 42379 h 609600"/>
              <a:gd name="connsiteX29" fmla="*/ 279940 w 609600"/>
              <a:gd name="connsiteY29" fmla="*/ 42379 h 609600"/>
              <a:gd name="connsiteX30" fmla="*/ 329673 w 609600"/>
              <a:gd name="connsiteY30" fmla="*/ 42382 h 609600"/>
              <a:gd name="connsiteX31" fmla="*/ 417734 w 609600"/>
              <a:gd name="connsiteY31" fmla="*/ 144165 h 609600"/>
              <a:gd name="connsiteX32" fmla="*/ 407116 w 609600"/>
              <a:gd name="connsiteY32" fmla="*/ 154273 h 609600"/>
              <a:gd name="connsiteX33" fmla="*/ 342670 w 609600"/>
              <a:gd name="connsiteY33" fmla="*/ 145220 h 609600"/>
              <a:gd name="connsiteX34" fmla="*/ 342907 w 609600"/>
              <a:gd name="connsiteY34" fmla="*/ 142883 h 609600"/>
              <a:gd name="connsiteX35" fmla="*/ 314332 w 609600"/>
              <a:gd name="connsiteY35" fmla="*/ 106135 h 609600"/>
              <a:gd name="connsiteX36" fmla="*/ 314332 w 609600"/>
              <a:gd name="connsiteY36" fmla="*/ 55402 h 609600"/>
              <a:gd name="connsiteX37" fmla="*/ 329673 w 609600"/>
              <a:gd name="connsiteY37" fmla="*/ 42382 h 609600"/>
              <a:gd name="connsiteX38" fmla="*/ 567304 w 609600"/>
              <a:gd name="connsiteY38" fmla="*/ 279903 h 609600"/>
              <a:gd name="connsiteX39" fmla="*/ 554212 w 609600"/>
              <a:gd name="connsiteY39" fmla="*/ 295283 h 609600"/>
              <a:gd name="connsiteX40" fmla="*/ 493033 w 609600"/>
              <a:gd name="connsiteY40" fmla="*/ 295283 h 609600"/>
              <a:gd name="connsiteX41" fmla="*/ 464382 w 609600"/>
              <a:gd name="connsiteY41" fmla="*/ 267616 h 609600"/>
              <a:gd name="connsiteX42" fmla="*/ 456609 w 609600"/>
              <a:gd name="connsiteY42" fmla="*/ 209346 h 609600"/>
              <a:gd name="connsiteX43" fmla="*/ 471481 w 609600"/>
              <a:gd name="connsiteY43" fmla="*/ 194307 h 609600"/>
              <a:gd name="connsiteX44" fmla="*/ 567304 w 609600"/>
              <a:gd name="connsiteY44" fmla="*/ 279903 h 609600"/>
              <a:gd name="connsiteX45" fmla="*/ 455775 w 609600"/>
              <a:gd name="connsiteY45" fmla="*/ 404578 h 609600"/>
              <a:gd name="connsiteX46" fmla="*/ 464381 w 609600"/>
              <a:gd name="connsiteY46" fmla="*/ 342000 h 609600"/>
              <a:gd name="connsiteX47" fmla="*/ 493033 w 609600"/>
              <a:gd name="connsiteY47" fmla="*/ 314333 h 609600"/>
              <a:gd name="connsiteX48" fmla="*/ 554212 w 609600"/>
              <a:gd name="connsiteY48" fmla="*/ 314333 h 609600"/>
              <a:gd name="connsiteX49" fmla="*/ 567267 w 609600"/>
              <a:gd name="connsiteY49" fmla="*/ 329692 h 609600"/>
              <a:gd name="connsiteX50" fmla="*/ 469194 w 609600"/>
              <a:gd name="connsiteY50" fmla="*/ 416207 h 609600"/>
              <a:gd name="connsiteX51" fmla="*/ 455775 w 609600"/>
              <a:gd name="connsiteY51" fmla="*/ 404578 h 609600"/>
              <a:gd name="connsiteX52" fmla="*/ 455775 w 609600"/>
              <a:gd name="connsiteY52" fmla="*/ 404578 h 609600"/>
              <a:gd name="connsiteX53" fmla="*/ 329675 w 609600"/>
              <a:gd name="connsiteY53" fmla="*/ 567237 h 609600"/>
              <a:gd name="connsiteX54" fmla="*/ 314332 w 609600"/>
              <a:gd name="connsiteY54" fmla="*/ 554213 h 609600"/>
              <a:gd name="connsiteX55" fmla="*/ 314332 w 609600"/>
              <a:gd name="connsiteY55" fmla="*/ 503480 h 609600"/>
              <a:gd name="connsiteX56" fmla="*/ 342907 w 609600"/>
              <a:gd name="connsiteY56" fmla="*/ 466733 h 609600"/>
              <a:gd name="connsiteX57" fmla="*/ 342659 w 609600"/>
              <a:gd name="connsiteY57" fmla="*/ 464285 h 609600"/>
              <a:gd name="connsiteX58" fmla="*/ 404560 w 609600"/>
              <a:gd name="connsiteY58" fmla="*/ 455742 h 609600"/>
              <a:gd name="connsiteX59" fmla="*/ 416228 w 609600"/>
              <a:gd name="connsiteY59" fmla="*/ 469214 h 609600"/>
              <a:gd name="connsiteX60" fmla="*/ 329675 w 609600"/>
              <a:gd name="connsiteY60" fmla="*/ 567236 h 609600"/>
              <a:gd name="connsiteX61" fmla="*/ 329675 w 609600"/>
              <a:gd name="connsiteY61" fmla="*/ 567237 h 609600"/>
              <a:gd name="connsiteX62" fmla="*/ 279942 w 609600"/>
              <a:gd name="connsiteY62" fmla="*/ 567233 h 609600"/>
              <a:gd name="connsiteX63" fmla="*/ 193490 w 609600"/>
              <a:gd name="connsiteY63" fmla="*/ 469406 h 609600"/>
              <a:gd name="connsiteX64" fmla="*/ 206117 w 609600"/>
              <a:gd name="connsiteY64" fmla="*/ 455916 h 609600"/>
              <a:gd name="connsiteX65" fmla="*/ 266956 w 609600"/>
              <a:gd name="connsiteY65" fmla="*/ 464273 h 609600"/>
              <a:gd name="connsiteX66" fmla="*/ 266707 w 609600"/>
              <a:gd name="connsiteY66" fmla="*/ 466733 h 609600"/>
              <a:gd name="connsiteX67" fmla="*/ 295282 w 609600"/>
              <a:gd name="connsiteY67" fmla="*/ 503480 h 609600"/>
              <a:gd name="connsiteX68" fmla="*/ 295282 w 609600"/>
              <a:gd name="connsiteY68" fmla="*/ 554212 h 609600"/>
              <a:gd name="connsiteX69" fmla="*/ 279942 w 609600"/>
              <a:gd name="connsiteY69" fmla="*/ 567232 h 609600"/>
              <a:gd name="connsiteX70" fmla="*/ 279942 w 609600"/>
              <a:gd name="connsiteY70" fmla="*/ 567233 h 609600"/>
              <a:gd name="connsiteX71" fmla="*/ 141244 w 609600"/>
              <a:gd name="connsiteY71" fmla="*/ 416477 h 609600"/>
              <a:gd name="connsiteX72" fmla="*/ 42444 w 609600"/>
              <a:gd name="connsiteY72" fmla="*/ 329639 h 609600"/>
              <a:gd name="connsiteX73" fmla="*/ 55402 w 609600"/>
              <a:gd name="connsiteY73" fmla="*/ 314333 h 609600"/>
              <a:gd name="connsiteX74" fmla="*/ 116581 w 609600"/>
              <a:gd name="connsiteY74" fmla="*/ 314333 h 609600"/>
              <a:gd name="connsiteX75" fmla="*/ 145238 w 609600"/>
              <a:gd name="connsiteY75" fmla="*/ 342001 h 609600"/>
              <a:gd name="connsiteX76" fmla="*/ 153890 w 609600"/>
              <a:gd name="connsiteY76" fmla="*/ 404620 h 609600"/>
              <a:gd name="connsiteX77" fmla="*/ 141244 w 609600"/>
              <a:gd name="connsiteY77" fmla="*/ 416477 h 609600"/>
              <a:gd name="connsiteX78" fmla="*/ 173048 w 609600"/>
              <a:gd name="connsiteY78" fmla="*/ 213525 h 609600"/>
              <a:gd name="connsiteX79" fmla="*/ 211148 w 609600"/>
              <a:gd name="connsiteY79" fmla="*/ 175425 h 609600"/>
              <a:gd name="connsiteX80" fmla="*/ 210810 w 609600"/>
              <a:gd name="connsiteY80" fmla="*/ 172092 h 609600"/>
              <a:gd name="connsiteX81" fmla="*/ 273059 w 609600"/>
              <a:gd name="connsiteY81" fmla="*/ 163872 h 609600"/>
              <a:gd name="connsiteX82" fmla="*/ 295282 w 609600"/>
              <a:gd name="connsiteY82" fmla="*/ 179630 h 609600"/>
              <a:gd name="connsiteX83" fmla="*/ 295282 w 609600"/>
              <a:gd name="connsiteY83" fmla="*/ 248518 h 609600"/>
              <a:gd name="connsiteX84" fmla="*/ 248517 w 609600"/>
              <a:gd name="connsiteY84" fmla="*/ 295283 h 609600"/>
              <a:gd name="connsiteX85" fmla="*/ 190075 w 609600"/>
              <a:gd name="connsiteY85" fmla="*/ 295283 h 609600"/>
              <a:gd name="connsiteX86" fmla="*/ 164270 w 609600"/>
              <a:gd name="connsiteY86" fmla="*/ 268501 h 609600"/>
              <a:gd name="connsiteX87" fmla="*/ 171625 w 609600"/>
              <a:gd name="connsiteY87" fmla="*/ 213381 h 609600"/>
              <a:gd name="connsiteX88" fmla="*/ 173048 w 609600"/>
              <a:gd name="connsiteY88" fmla="*/ 213525 h 609600"/>
              <a:gd name="connsiteX89" fmla="*/ 304807 w 609600"/>
              <a:gd name="connsiteY89" fmla="*/ 123833 h 609600"/>
              <a:gd name="connsiteX90" fmla="*/ 323857 w 609600"/>
              <a:gd name="connsiteY90" fmla="*/ 142883 h 609600"/>
              <a:gd name="connsiteX91" fmla="*/ 304807 w 609600"/>
              <a:gd name="connsiteY91" fmla="*/ 161933 h 609600"/>
              <a:gd name="connsiteX92" fmla="*/ 285757 w 609600"/>
              <a:gd name="connsiteY92" fmla="*/ 142883 h 609600"/>
              <a:gd name="connsiteX93" fmla="*/ 304807 w 609600"/>
              <a:gd name="connsiteY93" fmla="*/ 123833 h 609600"/>
              <a:gd name="connsiteX94" fmla="*/ 336553 w 609600"/>
              <a:gd name="connsiteY94" fmla="*/ 163875 h 609600"/>
              <a:gd name="connsiteX95" fmla="*/ 400446 w 609600"/>
              <a:gd name="connsiteY95" fmla="*/ 172373 h 609600"/>
              <a:gd name="connsiteX96" fmla="*/ 400057 w 609600"/>
              <a:gd name="connsiteY96" fmla="*/ 176220 h 609600"/>
              <a:gd name="connsiteX97" fmla="*/ 438157 w 609600"/>
              <a:gd name="connsiteY97" fmla="*/ 214320 h 609600"/>
              <a:gd name="connsiteX98" fmla="*/ 438173 w 609600"/>
              <a:gd name="connsiteY98" fmla="*/ 214318 h 609600"/>
              <a:gd name="connsiteX99" fmla="*/ 445352 w 609600"/>
              <a:gd name="connsiteY99" fmla="*/ 268499 h 609600"/>
              <a:gd name="connsiteX100" fmla="*/ 419539 w 609600"/>
              <a:gd name="connsiteY100" fmla="*/ 295283 h 609600"/>
              <a:gd name="connsiteX101" fmla="*/ 361096 w 609600"/>
              <a:gd name="connsiteY101" fmla="*/ 295283 h 609600"/>
              <a:gd name="connsiteX102" fmla="*/ 314332 w 609600"/>
              <a:gd name="connsiteY102" fmla="*/ 248518 h 609600"/>
              <a:gd name="connsiteX103" fmla="*/ 314332 w 609600"/>
              <a:gd name="connsiteY103" fmla="*/ 179630 h 609600"/>
              <a:gd name="connsiteX104" fmla="*/ 336553 w 609600"/>
              <a:gd name="connsiteY104" fmla="*/ 163875 h 609600"/>
              <a:gd name="connsiteX105" fmla="*/ 437231 w 609600"/>
              <a:gd name="connsiteY105" fmla="*/ 400151 h 609600"/>
              <a:gd name="connsiteX106" fmla="*/ 400154 w 609600"/>
              <a:gd name="connsiteY106" fmla="*/ 437191 h 609600"/>
              <a:gd name="connsiteX107" fmla="*/ 336480 w 609600"/>
              <a:gd name="connsiteY107" fmla="*/ 445608 h 609600"/>
              <a:gd name="connsiteX108" fmla="*/ 314332 w 609600"/>
              <a:gd name="connsiteY108" fmla="*/ 429985 h 609600"/>
              <a:gd name="connsiteX109" fmla="*/ 314332 w 609600"/>
              <a:gd name="connsiteY109" fmla="*/ 361097 h 609600"/>
              <a:gd name="connsiteX110" fmla="*/ 361096 w 609600"/>
              <a:gd name="connsiteY110" fmla="*/ 314333 h 609600"/>
              <a:gd name="connsiteX111" fmla="*/ 419539 w 609600"/>
              <a:gd name="connsiteY111" fmla="*/ 314333 h 609600"/>
              <a:gd name="connsiteX112" fmla="*/ 445352 w 609600"/>
              <a:gd name="connsiteY112" fmla="*/ 341117 h 609600"/>
              <a:gd name="connsiteX113" fmla="*/ 437231 w 609600"/>
              <a:gd name="connsiteY113" fmla="*/ 400151 h 609600"/>
              <a:gd name="connsiteX114" fmla="*/ 304807 w 609600"/>
              <a:gd name="connsiteY114" fmla="*/ 485783 h 609600"/>
              <a:gd name="connsiteX115" fmla="*/ 285757 w 609600"/>
              <a:gd name="connsiteY115" fmla="*/ 466733 h 609600"/>
              <a:gd name="connsiteX116" fmla="*/ 304807 w 609600"/>
              <a:gd name="connsiteY116" fmla="*/ 447683 h 609600"/>
              <a:gd name="connsiteX117" fmla="*/ 323857 w 609600"/>
              <a:gd name="connsiteY117" fmla="*/ 466733 h 609600"/>
              <a:gd name="connsiteX118" fmla="*/ 304807 w 609600"/>
              <a:gd name="connsiteY118" fmla="*/ 485783 h 609600"/>
              <a:gd name="connsiteX119" fmla="*/ 273119 w 609600"/>
              <a:gd name="connsiteY119" fmla="*/ 445635 h 609600"/>
              <a:gd name="connsiteX120" fmla="*/ 211135 w 609600"/>
              <a:gd name="connsiteY120" fmla="*/ 437488 h 609600"/>
              <a:gd name="connsiteX121" fmla="*/ 211147 w 609600"/>
              <a:gd name="connsiteY121" fmla="*/ 437362 h 609600"/>
              <a:gd name="connsiteX122" fmla="*/ 173047 w 609600"/>
              <a:gd name="connsiteY122" fmla="*/ 399262 h 609600"/>
              <a:gd name="connsiteX123" fmla="*/ 172253 w 609600"/>
              <a:gd name="connsiteY123" fmla="*/ 399342 h 609600"/>
              <a:gd name="connsiteX124" fmla="*/ 164264 w 609600"/>
              <a:gd name="connsiteY124" fmla="*/ 341116 h 609600"/>
              <a:gd name="connsiteX125" fmla="*/ 190075 w 609600"/>
              <a:gd name="connsiteY125" fmla="*/ 314333 h 609600"/>
              <a:gd name="connsiteX126" fmla="*/ 248517 w 609600"/>
              <a:gd name="connsiteY126" fmla="*/ 314333 h 609600"/>
              <a:gd name="connsiteX127" fmla="*/ 295282 w 609600"/>
              <a:gd name="connsiteY127" fmla="*/ 361097 h 609600"/>
              <a:gd name="connsiteX128" fmla="*/ 295282 w 609600"/>
              <a:gd name="connsiteY128" fmla="*/ 429985 h 609600"/>
              <a:gd name="connsiteX129" fmla="*/ 273119 w 609600"/>
              <a:gd name="connsiteY129" fmla="*/ 445635 h 609600"/>
              <a:gd name="connsiteX130" fmla="*/ 304807 w 609600"/>
              <a:gd name="connsiteY130" fmla="*/ 266708 h 609600"/>
              <a:gd name="connsiteX131" fmla="*/ 342907 w 609600"/>
              <a:gd name="connsiteY131" fmla="*/ 304808 h 609600"/>
              <a:gd name="connsiteX132" fmla="*/ 304807 w 609600"/>
              <a:gd name="connsiteY132" fmla="*/ 342908 h 609600"/>
              <a:gd name="connsiteX133" fmla="*/ 266707 w 609600"/>
              <a:gd name="connsiteY133" fmla="*/ 304808 h 609600"/>
              <a:gd name="connsiteX134" fmla="*/ 304807 w 609600"/>
              <a:gd name="connsiteY134" fmla="*/ 266708 h 609600"/>
              <a:gd name="connsiteX135" fmla="*/ 456286 w 609600"/>
              <a:gd name="connsiteY135" fmla="*/ 323858 h 609600"/>
              <a:gd name="connsiteX136" fmla="*/ 437236 w 609600"/>
              <a:gd name="connsiteY136" fmla="*/ 304808 h 609600"/>
              <a:gd name="connsiteX137" fmla="*/ 456286 w 609600"/>
              <a:gd name="connsiteY137" fmla="*/ 285758 h 609600"/>
              <a:gd name="connsiteX138" fmla="*/ 475336 w 609600"/>
              <a:gd name="connsiteY138" fmla="*/ 304808 h 609600"/>
              <a:gd name="connsiteX139" fmla="*/ 456286 w 609600"/>
              <a:gd name="connsiteY139" fmla="*/ 323858 h 609600"/>
              <a:gd name="connsiteX140" fmla="*/ 153328 w 609600"/>
              <a:gd name="connsiteY140" fmla="*/ 285758 h 609600"/>
              <a:gd name="connsiteX141" fmla="*/ 172378 w 609600"/>
              <a:gd name="connsiteY141" fmla="*/ 304808 h 609600"/>
              <a:gd name="connsiteX142" fmla="*/ 153328 w 609600"/>
              <a:gd name="connsiteY142" fmla="*/ 323858 h 609600"/>
              <a:gd name="connsiteX143" fmla="*/ 134278 w 609600"/>
              <a:gd name="connsiteY143" fmla="*/ 304808 h 609600"/>
              <a:gd name="connsiteX144" fmla="*/ 153328 w 609600"/>
              <a:gd name="connsiteY144" fmla="*/ 285758 h 609600"/>
              <a:gd name="connsiteX145" fmla="*/ 173048 w 609600"/>
              <a:gd name="connsiteY145" fmla="*/ 418312 h 609600"/>
              <a:gd name="connsiteX146" fmla="*/ 192098 w 609600"/>
              <a:gd name="connsiteY146" fmla="*/ 437362 h 609600"/>
              <a:gd name="connsiteX147" fmla="*/ 173048 w 609600"/>
              <a:gd name="connsiteY147" fmla="*/ 456412 h 609600"/>
              <a:gd name="connsiteX148" fmla="*/ 153998 w 609600"/>
              <a:gd name="connsiteY148" fmla="*/ 437362 h 609600"/>
              <a:gd name="connsiteX149" fmla="*/ 173048 w 609600"/>
              <a:gd name="connsiteY149" fmla="*/ 418312 h 609600"/>
              <a:gd name="connsiteX150" fmla="*/ 438157 w 609600"/>
              <a:gd name="connsiteY150" fmla="*/ 457208 h 609600"/>
              <a:gd name="connsiteX151" fmla="*/ 419107 w 609600"/>
              <a:gd name="connsiteY151" fmla="*/ 438158 h 609600"/>
              <a:gd name="connsiteX152" fmla="*/ 438157 w 609600"/>
              <a:gd name="connsiteY152" fmla="*/ 419108 h 609600"/>
              <a:gd name="connsiteX153" fmla="*/ 457207 w 609600"/>
              <a:gd name="connsiteY153" fmla="*/ 438158 h 609600"/>
              <a:gd name="connsiteX154" fmla="*/ 438157 w 609600"/>
              <a:gd name="connsiteY154" fmla="*/ 457208 h 609600"/>
              <a:gd name="connsiteX155" fmla="*/ 438157 w 609600"/>
              <a:gd name="connsiteY155" fmla="*/ 195270 h 609600"/>
              <a:gd name="connsiteX156" fmla="*/ 419107 w 609600"/>
              <a:gd name="connsiteY156" fmla="*/ 176220 h 609600"/>
              <a:gd name="connsiteX157" fmla="*/ 438157 w 609600"/>
              <a:gd name="connsiteY157" fmla="*/ 157170 h 609600"/>
              <a:gd name="connsiteX158" fmla="*/ 457207 w 609600"/>
              <a:gd name="connsiteY158" fmla="*/ 176220 h 609600"/>
              <a:gd name="connsiteX159" fmla="*/ 438157 w 609600"/>
              <a:gd name="connsiteY159" fmla="*/ 195270 h 609600"/>
              <a:gd name="connsiteX160" fmla="*/ 173048 w 609600"/>
              <a:gd name="connsiteY160" fmla="*/ 156375 h 609600"/>
              <a:gd name="connsiteX161" fmla="*/ 192098 w 609600"/>
              <a:gd name="connsiteY161" fmla="*/ 175425 h 609600"/>
              <a:gd name="connsiteX162" fmla="*/ 173048 w 609600"/>
              <a:gd name="connsiteY162" fmla="*/ 194475 h 609600"/>
              <a:gd name="connsiteX163" fmla="*/ 153998 w 609600"/>
              <a:gd name="connsiteY163" fmla="*/ 175425 h 609600"/>
              <a:gd name="connsiteX164" fmla="*/ 173048 w 609600"/>
              <a:gd name="connsiteY164" fmla="*/ 156375 h 609600"/>
              <a:gd name="connsiteX165" fmla="*/ 47502 w 609600"/>
              <a:gd name="connsiteY165" fmla="*/ 375133 h 609600"/>
              <a:gd name="connsiteX166" fmla="*/ 135229 w 609600"/>
              <a:gd name="connsiteY166" fmla="*/ 434576 h 609600"/>
              <a:gd name="connsiteX167" fmla="*/ 134947 w 609600"/>
              <a:gd name="connsiteY167" fmla="*/ 437363 h 609600"/>
              <a:gd name="connsiteX168" fmla="*/ 173047 w 609600"/>
              <a:gd name="connsiteY168" fmla="*/ 475463 h 609600"/>
              <a:gd name="connsiteX169" fmla="*/ 175314 w 609600"/>
              <a:gd name="connsiteY169" fmla="*/ 475234 h 609600"/>
              <a:gd name="connsiteX170" fmla="*/ 234347 w 609600"/>
              <a:gd name="connsiteY170" fmla="*/ 562079 h 609600"/>
              <a:gd name="connsiteX171" fmla="*/ 47502 w 609600"/>
              <a:gd name="connsiteY171" fmla="*/ 375133 h 609600"/>
              <a:gd name="connsiteX172" fmla="*/ 304807 w 609600"/>
              <a:gd name="connsiteY172" fmla="*/ 590558 h 609600"/>
              <a:gd name="connsiteX173" fmla="*/ 295282 w 609600"/>
              <a:gd name="connsiteY173" fmla="*/ 581033 h 609600"/>
              <a:gd name="connsiteX174" fmla="*/ 304807 w 609600"/>
              <a:gd name="connsiteY174" fmla="*/ 571508 h 609600"/>
              <a:gd name="connsiteX175" fmla="*/ 314332 w 609600"/>
              <a:gd name="connsiteY175" fmla="*/ 581033 h 609600"/>
              <a:gd name="connsiteX176" fmla="*/ 304807 w 609600"/>
              <a:gd name="connsiteY176" fmla="*/ 590558 h 609600"/>
              <a:gd name="connsiteX177" fmla="*/ 375315 w 609600"/>
              <a:gd name="connsiteY177" fmla="*/ 562056 h 609600"/>
              <a:gd name="connsiteX178" fmla="*/ 434071 w 609600"/>
              <a:gd name="connsiteY178" fmla="*/ 475844 h 609600"/>
              <a:gd name="connsiteX179" fmla="*/ 438157 w 609600"/>
              <a:gd name="connsiteY179" fmla="*/ 476258 h 609600"/>
              <a:gd name="connsiteX180" fmla="*/ 476257 w 609600"/>
              <a:gd name="connsiteY180" fmla="*/ 438158 h 609600"/>
              <a:gd name="connsiteX181" fmla="*/ 475841 w 609600"/>
              <a:gd name="connsiteY181" fmla="*/ 434043 h 609600"/>
              <a:gd name="connsiteX182" fmla="*/ 562045 w 609600"/>
              <a:gd name="connsiteY182" fmla="*/ 375359 h 609600"/>
              <a:gd name="connsiteX183" fmla="*/ 375315 w 609600"/>
              <a:gd name="connsiteY183" fmla="*/ 562056 h 609600"/>
              <a:gd name="connsiteX184" fmla="*/ 581032 w 609600"/>
              <a:gd name="connsiteY184" fmla="*/ 314333 h 609600"/>
              <a:gd name="connsiteX185" fmla="*/ 571507 w 609600"/>
              <a:gd name="connsiteY185" fmla="*/ 304808 h 609600"/>
              <a:gd name="connsiteX186" fmla="*/ 581032 w 609600"/>
              <a:gd name="connsiteY186" fmla="*/ 295283 h 609600"/>
              <a:gd name="connsiteX187" fmla="*/ 590557 w 609600"/>
              <a:gd name="connsiteY187" fmla="*/ 304808 h 609600"/>
              <a:gd name="connsiteX188" fmla="*/ 581032 w 609600"/>
              <a:gd name="connsiteY188" fmla="*/ 314333 h 609600"/>
              <a:gd name="connsiteX189" fmla="*/ 561949 w 609600"/>
              <a:gd name="connsiteY189" fmla="*/ 233975 h 609600"/>
              <a:gd name="connsiteX190" fmla="*/ 476192 w 609600"/>
              <a:gd name="connsiteY190" fmla="*/ 175579 h 609600"/>
              <a:gd name="connsiteX191" fmla="*/ 438157 w 609600"/>
              <a:gd name="connsiteY191" fmla="*/ 138120 h 609600"/>
              <a:gd name="connsiteX192" fmla="*/ 435909 w 609600"/>
              <a:gd name="connsiteY192" fmla="*/ 138347 h 609600"/>
              <a:gd name="connsiteX193" fmla="*/ 375431 w 609600"/>
              <a:gd name="connsiteY193" fmla="*/ 47643 h 609600"/>
              <a:gd name="connsiteX194" fmla="*/ 561949 w 609600"/>
              <a:gd name="connsiteY194" fmla="*/ 233975 h 609600"/>
              <a:gd name="connsiteX195" fmla="*/ 304807 w 609600"/>
              <a:gd name="connsiteY195" fmla="*/ 19058 h 609600"/>
              <a:gd name="connsiteX196" fmla="*/ 314332 w 609600"/>
              <a:gd name="connsiteY196" fmla="*/ 28583 h 609600"/>
              <a:gd name="connsiteX197" fmla="*/ 304807 w 609600"/>
              <a:gd name="connsiteY197" fmla="*/ 38108 h 609600"/>
              <a:gd name="connsiteX198" fmla="*/ 295282 w 609600"/>
              <a:gd name="connsiteY198" fmla="*/ 28583 h 609600"/>
              <a:gd name="connsiteX199" fmla="*/ 304807 w 609600"/>
              <a:gd name="connsiteY199" fmla="*/ 19058 h 609600"/>
              <a:gd name="connsiteX200" fmla="*/ 234259 w 609600"/>
              <a:gd name="connsiteY200" fmla="*/ 47524 h 609600"/>
              <a:gd name="connsiteX201" fmla="*/ 174048 w 609600"/>
              <a:gd name="connsiteY201" fmla="*/ 137426 h 609600"/>
              <a:gd name="connsiteX202" fmla="*/ 173048 w 609600"/>
              <a:gd name="connsiteY202" fmla="*/ 137325 h 609600"/>
              <a:gd name="connsiteX203" fmla="*/ 134987 w 609600"/>
              <a:gd name="connsiteY203" fmla="*/ 175034 h 609600"/>
              <a:gd name="connsiteX204" fmla="*/ 47476 w 609600"/>
              <a:gd name="connsiteY204" fmla="*/ 234425 h 609600"/>
              <a:gd name="connsiteX205" fmla="*/ 234259 w 609600"/>
              <a:gd name="connsiteY205" fmla="*/ 47524 h 609600"/>
              <a:gd name="connsiteX206" fmla="*/ 28582 w 609600"/>
              <a:gd name="connsiteY206" fmla="*/ 295283 h 609600"/>
              <a:gd name="connsiteX207" fmla="*/ 38107 w 609600"/>
              <a:gd name="connsiteY207" fmla="*/ 304808 h 609600"/>
              <a:gd name="connsiteX208" fmla="*/ 28582 w 609600"/>
              <a:gd name="connsiteY208" fmla="*/ 314333 h 609600"/>
              <a:gd name="connsiteX209" fmla="*/ 19057 w 609600"/>
              <a:gd name="connsiteY209" fmla="*/ 304808 h 609600"/>
              <a:gd name="connsiteX210" fmla="*/ 28582 w 609600"/>
              <a:gd name="connsiteY210" fmla="*/ 295283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609600" h="609600">
                <a:moveTo>
                  <a:pt x="20347" y="332029"/>
                </a:moveTo>
                <a:cubicBezTo>
                  <a:pt x="33183" y="468411"/>
                  <a:pt x="141184" y="576394"/>
                  <a:pt x="277568" y="589209"/>
                </a:cubicBezTo>
                <a:cubicBezTo>
                  <a:pt x="281980" y="604253"/>
                  <a:pt x="297751" y="612872"/>
                  <a:pt x="312795" y="608461"/>
                </a:cubicBezTo>
                <a:cubicBezTo>
                  <a:pt x="322065" y="605742"/>
                  <a:pt x="329316" y="598496"/>
                  <a:pt x="332041" y="589228"/>
                </a:cubicBezTo>
                <a:cubicBezTo>
                  <a:pt x="468412" y="576392"/>
                  <a:pt x="576393" y="468411"/>
                  <a:pt x="589230" y="332040"/>
                </a:cubicBezTo>
                <a:cubicBezTo>
                  <a:pt x="604270" y="327617"/>
                  <a:pt x="612877" y="311838"/>
                  <a:pt x="608454" y="296798"/>
                </a:cubicBezTo>
                <a:cubicBezTo>
                  <a:pt x="605727" y="287528"/>
                  <a:pt x="598472" y="280281"/>
                  <a:pt x="589199" y="277565"/>
                </a:cubicBezTo>
                <a:cubicBezTo>
                  <a:pt x="576039" y="141354"/>
                  <a:pt x="468244" y="33546"/>
                  <a:pt x="332035" y="20368"/>
                </a:cubicBezTo>
                <a:cubicBezTo>
                  <a:pt x="327602" y="5330"/>
                  <a:pt x="311819" y="-3267"/>
                  <a:pt x="296781" y="1166"/>
                </a:cubicBezTo>
                <a:cubicBezTo>
                  <a:pt x="287518" y="3896"/>
                  <a:pt x="280278" y="11149"/>
                  <a:pt x="277564" y="20417"/>
                </a:cubicBezTo>
                <a:cubicBezTo>
                  <a:pt x="141169" y="33173"/>
                  <a:pt x="33153" y="141180"/>
                  <a:pt x="20386" y="277574"/>
                </a:cubicBezTo>
                <a:cubicBezTo>
                  <a:pt x="5346" y="281996"/>
                  <a:pt x="-3262" y="297773"/>
                  <a:pt x="1160" y="312813"/>
                </a:cubicBezTo>
                <a:cubicBezTo>
                  <a:pt x="3879" y="322060"/>
                  <a:pt x="11104" y="329296"/>
                  <a:pt x="20347" y="332028"/>
                </a:cubicBezTo>
                <a:lnTo>
                  <a:pt x="20347" y="332029"/>
                </a:lnTo>
                <a:close/>
                <a:moveTo>
                  <a:pt x="139789" y="193633"/>
                </a:moveTo>
                <a:cubicBezTo>
                  <a:pt x="142975" y="199467"/>
                  <a:pt x="147631" y="204366"/>
                  <a:pt x="153295" y="207844"/>
                </a:cubicBezTo>
                <a:cubicBezTo>
                  <a:pt x="149357" y="227579"/>
                  <a:pt x="146665" y="247542"/>
                  <a:pt x="145234" y="267615"/>
                </a:cubicBezTo>
                <a:cubicBezTo>
                  <a:pt x="131239" y="270713"/>
                  <a:pt x="120167" y="281404"/>
                  <a:pt x="116581" y="295283"/>
                </a:cubicBezTo>
                <a:lnTo>
                  <a:pt x="55401" y="295283"/>
                </a:lnTo>
                <a:cubicBezTo>
                  <a:pt x="53073" y="288770"/>
                  <a:pt x="48458" y="283324"/>
                  <a:pt x="42415" y="279960"/>
                </a:cubicBezTo>
                <a:cubicBezTo>
                  <a:pt x="53856" y="246129"/>
                  <a:pt x="88418" y="215388"/>
                  <a:pt x="139789" y="193633"/>
                </a:cubicBezTo>
                <a:close/>
                <a:moveTo>
                  <a:pt x="279940" y="42379"/>
                </a:moveTo>
                <a:cubicBezTo>
                  <a:pt x="283302" y="48439"/>
                  <a:pt x="288756" y="53068"/>
                  <a:pt x="295282" y="55402"/>
                </a:cubicBezTo>
                <a:lnTo>
                  <a:pt x="295282" y="106135"/>
                </a:lnTo>
                <a:cubicBezTo>
                  <a:pt x="278504" y="110453"/>
                  <a:pt x="266758" y="125557"/>
                  <a:pt x="266707" y="142883"/>
                </a:cubicBezTo>
                <a:cubicBezTo>
                  <a:pt x="266707" y="143687"/>
                  <a:pt x="266895" y="144440"/>
                  <a:pt x="266945" y="145232"/>
                </a:cubicBezTo>
                <a:cubicBezTo>
                  <a:pt x="245952" y="146757"/>
                  <a:pt x="225082" y="149667"/>
                  <a:pt x="204473" y="153943"/>
                </a:cubicBezTo>
                <a:cubicBezTo>
                  <a:pt x="201302" y="149391"/>
                  <a:pt x="197180" y="145583"/>
                  <a:pt x="192391" y="142783"/>
                </a:cubicBezTo>
                <a:cubicBezTo>
                  <a:pt x="214190" y="89685"/>
                  <a:pt x="245353" y="54075"/>
                  <a:pt x="279940" y="42379"/>
                </a:cubicBezTo>
                <a:lnTo>
                  <a:pt x="279940" y="42379"/>
                </a:lnTo>
                <a:close/>
                <a:moveTo>
                  <a:pt x="329673" y="42382"/>
                </a:moveTo>
                <a:cubicBezTo>
                  <a:pt x="364480" y="54179"/>
                  <a:pt x="395904" y="90374"/>
                  <a:pt x="417734" y="144165"/>
                </a:cubicBezTo>
                <a:cubicBezTo>
                  <a:pt x="413577" y="146819"/>
                  <a:pt x="409971" y="150251"/>
                  <a:pt x="407116" y="154273"/>
                </a:cubicBezTo>
                <a:cubicBezTo>
                  <a:pt x="385866" y="149790"/>
                  <a:pt x="364333" y="146766"/>
                  <a:pt x="342670" y="145220"/>
                </a:cubicBezTo>
                <a:cubicBezTo>
                  <a:pt x="342719" y="144432"/>
                  <a:pt x="342907" y="143683"/>
                  <a:pt x="342907" y="142883"/>
                </a:cubicBezTo>
                <a:cubicBezTo>
                  <a:pt x="342855" y="125557"/>
                  <a:pt x="331110" y="110453"/>
                  <a:pt x="314332" y="106135"/>
                </a:cubicBezTo>
                <a:lnTo>
                  <a:pt x="314332" y="55402"/>
                </a:lnTo>
                <a:cubicBezTo>
                  <a:pt x="320857" y="53069"/>
                  <a:pt x="326310" y="48441"/>
                  <a:pt x="329673" y="42382"/>
                </a:cubicBezTo>
                <a:close/>
                <a:moveTo>
                  <a:pt x="567304" y="279903"/>
                </a:moveTo>
                <a:cubicBezTo>
                  <a:pt x="561211" y="283262"/>
                  <a:pt x="556555" y="288731"/>
                  <a:pt x="554212" y="295283"/>
                </a:cubicBezTo>
                <a:lnTo>
                  <a:pt x="493033" y="295283"/>
                </a:lnTo>
                <a:cubicBezTo>
                  <a:pt x="489447" y="281405"/>
                  <a:pt x="478376" y="270714"/>
                  <a:pt x="464382" y="267616"/>
                </a:cubicBezTo>
                <a:cubicBezTo>
                  <a:pt x="462984" y="248052"/>
                  <a:pt x="460388" y="228592"/>
                  <a:pt x="456609" y="209346"/>
                </a:cubicBezTo>
                <a:cubicBezTo>
                  <a:pt x="462887" y="205837"/>
                  <a:pt x="468043" y="200624"/>
                  <a:pt x="471481" y="194307"/>
                </a:cubicBezTo>
                <a:cubicBezTo>
                  <a:pt x="522030" y="216001"/>
                  <a:pt x="555961" y="246326"/>
                  <a:pt x="567304" y="279903"/>
                </a:cubicBezTo>
                <a:close/>
                <a:moveTo>
                  <a:pt x="455775" y="404578"/>
                </a:moveTo>
                <a:cubicBezTo>
                  <a:pt x="460023" y="383932"/>
                  <a:pt x="462898" y="363027"/>
                  <a:pt x="464381" y="342000"/>
                </a:cubicBezTo>
                <a:cubicBezTo>
                  <a:pt x="478376" y="338901"/>
                  <a:pt x="489447" y="328210"/>
                  <a:pt x="493033" y="314333"/>
                </a:cubicBezTo>
                <a:lnTo>
                  <a:pt x="554212" y="314333"/>
                </a:lnTo>
                <a:cubicBezTo>
                  <a:pt x="556550" y="320870"/>
                  <a:pt x="561191" y="326331"/>
                  <a:pt x="567267" y="329692"/>
                </a:cubicBezTo>
                <a:cubicBezTo>
                  <a:pt x="555713" y="363689"/>
                  <a:pt x="520950" y="394470"/>
                  <a:pt x="469194" y="416207"/>
                </a:cubicBezTo>
                <a:cubicBezTo>
                  <a:pt x="465697" y="411330"/>
                  <a:pt x="461099" y="407346"/>
                  <a:pt x="455775" y="404578"/>
                </a:cubicBezTo>
                <a:lnTo>
                  <a:pt x="455775" y="404578"/>
                </a:lnTo>
                <a:close/>
                <a:moveTo>
                  <a:pt x="329675" y="567237"/>
                </a:moveTo>
                <a:cubicBezTo>
                  <a:pt x="326312" y="561176"/>
                  <a:pt x="320858" y="556546"/>
                  <a:pt x="314332" y="554213"/>
                </a:cubicBezTo>
                <a:lnTo>
                  <a:pt x="314332" y="503480"/>
                </a:lnTo>
                <a:cubicBezTo>
                  <a:pt x="331110" y="499162"/>
                  <a:pt x="342855" y="484058"/>
                  <a:pt x="342907" y="466733"/>
                </a:cubicBezTo>
                <a:cubicBezTo>
                  <a:pt x="342907" y="465894"/>
                  <a:pt x="342713" y="465109"/>
                  <a:pt x="342659" y="464285"/>
                </a:cubicBezTo>
                <a:cubicBezTo>
                  <a:pt x="363457" y="462788"/>
                  <a:pt x="384134" y="459934"/>
                  <a:pt x="404560" y="455742"/>
                </a:cubicBezTo>
                <a:cubicBezTo>
                  <a:pt x="407332" y="461090"/>
                  <a:pt x="411331" y="465706"/>
                  <a:pt x="416228" y="469214"/>
                </a:cubicBezTo>
                <a:cubicBezTo>
                  <a:pt x="394468" y="520931"/>
                  <a:pt x="363660" y="555707"/>
                  <a:pt x="329675" y="567236"/>
                </a:cubicBezTo>
                <a:lnTo>
                  <a:pt x="329675" y="567237"/>
                </a:lnTo>
                <a:close/>
                <a:moveTo>
                  <a:pt x="279942" y="567233"/>
                </a:moveTo>
                <a:cubicBezTo>
                  <a:pt x="246039" y="555725"/>
                  <a:pt x="215242" y="520996"/>
                  <a:pt x="193490" y="469406"/>
                </a:cubicBezTo>
                <a:cubicBezTo>
                  <a:pt x="198741" y="466012"/>
                  <a:pt x="203077" y="461379"/>
                  <a:pt x="206117" y="455916"/>
                </a:cubicBezTo>
                <a:cubicBezTo>
                  <a:pt x="226197" y="460000"/>
                  <a:pt x="246518" y="462791"/>
                  <a:pt x="266956" y="464273"/>
                </a:cubicBezTo>
                <a:cubicBezTo>
                  <a:pt x="266902" y="465102"/>
                  <a:pt x="266707" y="465891"/>
                  <a:pt x="266707" y="466733"/>
                </a:cubicBezTo>
                <a:cubicBezTo>
                  <a:pt x="266758" y="484057"/>
                  <a:pt x="278504" y="499162"/>
                  <a:pt x="295282" y="503480"/>
                </a:cubicBezTo>
                <a:lnTo>
                  <a:pt x="295282" y="554212"/>
                </a:lnTo>
                <a:cubicBezTo>
                  <a:pt x="288757" y="556545"/>
                  <a:pt x="283304" y="561173"/>
                  <a:pt x="279942" y="567232"/>
                </a:cubicBezTo>
                <a:lnTo>
                  <a:pt x="279942" y="567233"/>
                </a:lnTo>
                <a:close/>
                <a:moveTo>
                  <a:pt x="141244" y="416477"/>
                </a:moveTo>
                <a:cubicBezTo>
                  <a:pt x="89119" y="394719"/>
                  <a:pt x="54041" y="363786"/>
                  <a:pt x="42444" y="329639"/>
                </a:cubicBezTo>
                <a:cubicBezTo>
                  <a:pt x="48473" y="326273"/>
                  <a:pt x="53077" y="320835"/>
                  <a:pt x="55402" y="314333"/>
                </a:cubicBezTo>
                <a:lnTo>
                  <a:pt x="116581" y="314333"/>
                </a:lnTo>
                <a:cubicBezTo>
                  <a:pt x="120167" y="328212"/>
                  <a:pt x="131241" y="338904"/>
                  <a:pt x="145238" y="342001"/>
                </a:cubicBezTo>
                <a:cubicBezTo>
                  <a:pt x="146737" y="363042"/>
                  <a:pt x="149627" y="383960"/>
                  <a:pt x="153890" y="404620"/>
                </a:cubicBezTo>
                <a:cubicBezTo>
                  <a:pt x="148822" y="407551"/>
                  <a:pt x="144495" y="411608"/>
                  <a:pt x="141244" y="416477"/>
                </a:cubicBezTo>
                <a:close/>
                <a:moveTo>
                  <a:pt x="173048" y="213525"/>
                </a:moveTo>
                <a:cubicBezTo>
                  <a:pt x="194080" y="213502"/>
                  <a:pt x="211125" y="196457"/>
                  <a:pt x="211148" y="175425"/>
                </a:cubicBezTo>
                <a:cubicBezTo>
                  <a:pt x="211148" y="174283"/>
                  <a:pt x="210909" y="173208"/>
                  <a:pt x="210810" y="172092"/>
                </a:cubicBezTo>
                <a:cubicBezTo>
                  <a:pt x="231350" y="167943"/>
                  <a:pt x="252147" y="165197"/>
                  <a:pt x="273059" y="163872"/>
                </a:cubicBezTo>
                <a:cubicBezTo>
                  <a:pt x="278273" y="171682"/>
                  <a:pt x="286186" y="177293"/>
                  <a:pt x="295282" y="179630"/>
                </a:cubicBezTo>
                <a:lnTo>
                  <a:pt x="295282" y="248518"/>
                </a:lnTo>
                <a:cubicBezTo>
                  <a:pt x="271349" y="252602"/>
                  <a:pt x="252601" y="271349"/>
                  <a:pt x="248517" y="295283"/>
                </a:cubicBezTo>
                <a:lnTo>
                  <a:pt x="190075" y="295283"/>
                </a:lnTo>
                <a:cubicBezTo>
                  <a:pt x="186726" y="282470"/>
                  <a:pt x="176950" y="272324"/>
                  <a:pt x="164270" y="268501"/>
                </a:cubicBezTo>
                <a:cubicBezTo>
                  <a:pt x="165607" y="249996"/>
                  <a:pt x="168063" y="231589"/>
                  <a:pt x="171625" y="213381"/>
                </a:cubicBezTo>
                <a:cubicBezTo>
                  <a:pt x="172108" y="213399"/>
                  <a:pt x="172560" y="213525"/>
                  <a:pt x="173048" y="213525"/>
                </a:cubicBezTo>
                <a:close/>
                <a:moveTo>
                  <a:pt x="304807" y="123833"/>
                </a:moveTo>
                <a:cubicBezTo>
                  <a:pt x="315328" y="123833"/>
                  <a:pt x="323857" y="132361"/>
                  <a:pt x="323857" y="142883"/>
                </a:cubicBezTo>
                <a:cubicBezTo>
                  <a:pt x="323857" y="153404"/>
                  <a:pt x="315328" y="161933"/>
                  <a:pt x="304807" y="161933"/>
                </a:cubicBezTo>
                <a:cubicBezTo>
                  <a:pt x="294286" y="161933"/>
                  <a:pt x="285757" y="153404"/>
                  <a:pt x="285757" y="142883"/>
                </a:cubicBezTo>
                <a:cubicBezTo>
                  <a:pt x="285769" y="132367"/>
                  <a:pt x="294291" y="123845"/>
                  <a:pt x="304807" y="123833"/>
                </a:cubicBezTo>
                <a:close/>
                <a:moveTo>
                  <a:pt x="336553" y="163875"/>
                </a:moveTo>
                <a:cubicBezTo>
                  <a:pt x="358023" y="165213"/>
                  <a:pt x="379373" y="168053"/>
                  <a:pt x="400446" y="172373"/>
                </a:cubicBezTo>
                <a:cubicBezTo>
                  <a:pt x="400250" y="173647"/>
                  <a:pt x="400120" y="174932"/>
                  <a:pt x="400057" y="176220"/>
                </a:cubicBezTo>
                <a:cubicBezTo>
                  <a:pt x="400079" y="197253"/>
                  <a:pt x="417124" y="214298"/>
                  <a:pt x="438157" y="214320"/>
                </a:cubicBezTo>
                <a:lnTo>
                  <a:pt x="438173" y="214318"/>
                </a:lnTo>
                <a:cubicBezTo>
                  <a:pt x="441636" y="232221"/>
                  <a:pt x="444033" y="250312"/>
                  <a:pt x="445352" y="268499"/>
                </a:cubicBezTo>
                <a:cubicBezTo>
                  <a:pt x="432668" y="272320"/>
                  <a:pt x="422889" y="282467"/>
                  <a:pt x="419539" y="295283"/>
                </a:cubicBezTo>
                <a:lnTo>
                  <a:pt x="361096" y="295283"/>
                </a:lnTo>
                <a:cubicBezTo>
                  <a:pt x="357012" y="271350"/>
                  <a:pt x="338265" y="252602"/>
                  <a:pt x="314332" y="248518"/>
                </a:cubicBezTo>
                <a:lnTo>
                  <a:pt x="314332" y="179630"/>
                </a:lnTo>
                <a:cubicBezTo>
                  <a:pt x="323426" y="177294"/>
                  <a:pt x="331339" y="171684"/>
                  <a:pt x="336553" y="163875"/>
                </a:cubicBezTo>
                <a:close/>
                <a:moveTo>
                  <a:pt x="437231" y="400151"/>
                </a:moveTo>
                <a:cubicBezTo>
                  <a:pt x="416981" y="400656"/>
                  <a:pt x="400679" y="416942"/>
                  <a:pt x="400154" y="437191"/>
                </a:cubicBezTo>
                <a:cubicBezTo>
                  <a:pt x="379151" y="441473"/>
                  <a:pt x="357875" y="444285"/>
                  <a:pt x="336480" y="445608"/>
                </a:cubicBezTo>
                <a:cubicBezTo>
                  <a:pt x="331260" y="437864"/>
                  <a:pt x="323379" y="432305"/>
                  <a:pt x="314332" y="429985"/>
                </a:cubicBezTo>
                <a:lnTo>
                  <a:pt x="314332" y="361097"/>
                </a:lnTo>
                <a:cubicBezTo>
                  <a:pt x="338265" y="357013"/>
                  <a:pt x="357012" y="338266"/>
                  <a:pt x="361096" y="314333"/>
                </a:cubicBezTo>
                <a:lnTo>
                  <a:pt x="419539" y="314333"/>
                </a:lnTo>
                <a:cubicBezTo>
                  <a:pt x="422889" y="327148"/>
                  <a:pt x="432669" y="337296"/>
                  <a:pt x="445352" y="341117"/>
                </a:cubicBezTo>
                <a:cubicBezTo>
                  <a:pt x="443929" y="360950"/>
                  <a:pt x="441216" y="380670"/>
                  <a:pt x="437231" y="400151"/>
                </a:cubicBezTo>
                <a:close/>
                <a:moveTo>
                  <a:pt x="304807" y="485783"/>
                </a:moveTo>
                <a:cubicBezTo>
                  <a:pt x="294286" y="485783"/>
                  <a:pt x="285757" y="477254"/>
                  <a:pt x="285757" y="466733"/>
                </a:cubicBezTo>
                <a:cubicBezTo>
                  <a:pt x="285757" y="456212"/>
                  <a:pt x="294286" y="447683"/>
                  <a:pt x="304807" y="447683"/>
                </a:cubicBezTo>
                <a:cubicBezTo>
                  <a:pt x="315328" y="447683"/>
                  <a:pt x="323857" y="456212"/>
                  <a:pt x="323857" y="466733"/>
                </a:cubicBezTo>
                <a:cubicBezTo>
                  <a:pt x="323845" y="477249"/>
                  <a:pt x="315323" y="485771"/>
                  <a:pt x="304807" y="485783"/>
                </a:cubicBezTo>
                <a:close/>
                <a:moveTo>
                  <a:pt x="273119" y="445635"/>
                </a:moveTo>
                <a:cubicBezTo>
                  <a:pt x="252297" y="444323"/>
                  <a:pt x="231588" y="441601"/>
                  <a:pt x="211135" y="437488"/>
                </a:cubicBezTo>
                <a:lnTo>
                  <a:pt x="211147" y="437362"/>
                </a:lnTo>
                <a:cubicBezTo>
                  <a:pt x="211125" y="416329"/>
                  <a:pt x="194080" y="399284"/>
                  <a:pt x="173047" y="399262"/>
                </a:cubicBezTo>
                <a:cubicBezTo>
                  <a:pt x="172775" y="399262"/>
                  <a:pt x="172524" y="399336"/>
                  <a:pt x="172253" y="399342"/>
                </a:cubicBezTo>
                <a:cubicBezTo>
                  <a:pt x="168352" y="380123"/>
                  <a:pt x="165684" y="360675"/>
                  <a:pt x="164264" y="341116"/>
                </a:cubicBezTo>
                <a:cubicBezTo>
                  <a:pt x="176946" y="337294"/>
                  <a:pt x="186725" y="327147"/>
                  <a:pt x="190075" y="314333"/>
                </a:cubicBezTo>
                <a:lnTo>
                  <a:pt x="248517" y="314333"/>
                </a:lnTo>
                <a:cubicBezTo>
                  <a:pt x="252601" y="338266"/>
                  <a:pt x="271349" y="357013"/>
                  <a:pt x="295282" y="361097"/>
                </a:cubicBezTo>
                <a:lnTo>
                  <a:pt x="295282" y="429985"/>
                </a:lnTo>
                <a:cubicBezTo>
                  <a:pt x="286225" y="432308"/>
                  <a:pt x="278338" y="437878"/>
                  <a:pt x="273119" y="445635"/>
                </a:cubicBezTo>
                <a:close/>
                <a:moveTo>
                  <a:pt x="304807" y="266708"/>
                </a:moveTo>
                <a:cubicBezTo>
                  <a:pt x="325849" y="266708"/>
                  <a:pt x="342907" y="283765"/>
                  <a:pt x="342907" y="304808"/>
                </a:cubicBezTo>
                <a:cubicBezTo>
                  <a:pt x="342907" y="325850"/>
                  <a:pt x="325849" y="342908"/>
                  <a:pt x="304807" y="342908"/>
                </a:cubicBezTo>
                <a:cubicBezTo>
                  <a:pt x="283765" y="342908"/>
                  <a:pt x="266707" y="325850"/>
                  <a:pt x="266707" y="304808"/>
                </a:cubicBezTo>
                <a:cubicBezTo>
                  <a:pt x="266729" y="283775"/>
                  <a:pt x="283774" y="266730"/>
                  <a:pt x="304807" y="266708"/>
                </a:cubicBezTo>
                <a:close/>
                <a:moveTo>
                  <a:pt x="456286" y="323858"/>
                </a:moveTo>
                <a:cubicBezTo>
                  <a:pt x="445765" y="323858"/>
                  <a:pt x="437236" y="315329"/>
                  <a:pt x="437236" y="304808"/>
                </a:cubicBezTo>
                <a:cubicBezTo>
                  <a:pt x="437236" y="294286"/>
                  <a:pt x="445765" y="285758"/>
                  <a:pt x="456286" y="285758"/>
                </a:cubicBezTo>
                <a:cubicBezTo>
                  <a:pt x="466807" y="285758"/>
                  <a:pt x="475336" y="294286"/>
                  <a:pt x="475336" y="304808"/>
                </a:cubicBezTo>
                <a:cubicBezTo>
                  <a:pt x="475324" y="315324"/>
                  <a:pt x="466802" y="323846"/>
                  <a:pt x="456286" y="323858"/>
                </a:cubicBezTo>
                <a:close/>
                <a:moveTo>
                  <a:pt x="153328" y="285758"/>
                </a:moveTo>
                <a:cubicBezTo>
                  <a:pt x="163849" y="285758"/>
                  <a:pt x="172378" y="294286"/>
                  <a:pt x="172378" y="304808"/>
                </a:cubicBezTo>
                <a:cubicBezTo>
                  <a:pt x="172378" y="315329"/>
                  <a:pt x="163849" y="323858"/>
                  <a:pt x="153328" y="323858"/>
                </a:cubicBezTo>
                <a:cubicBezTo>
                  <a:pt x="142807" y="323858"/>
                  <a:pt x="134278" y="315329"/>
                  <a:pt x="134278" y="304808"/>
                </a:cubicBezTo>
                <a:cubicBezTo>
                  <a:pt x="134290" y="294292"/>
                  <a:pt x="142812" y="285770"/>
                  <a:pt x="153328" y="285758"/>
                </a:cubicBezTo>
                <a:close/>
                <a:moveTo>
                  <a:pt x="173048" y="418312"/>
                </a:moveTo>
                <a:cubicBezTo>
                  <a:pt x="183569" y="418312"/>
                  <a:pt x="192098" y="426841"/>
                  <a:pt x="192098" y="437362"/>
                </a:cubicBezTo>
                <a:cubicBezTo>
                  <a:pt x="192098" y="447883"/>
                  <a:pt x="183569" y="456412"/>
                  <a:pt x="173048" y="456412"/>
                </a:cubicBezTo>
                <a:cubicBezTo>
                  <a:pt x="162526" y="456412"/>
                  <a:pt x="153998" y="447883"/>
                  <a:pt x="153998" y="437362"/>
                </a:cubicBezTo>
                <a:cubicBezTo>
                  <a:pt x="154010" y="426846"/>
                  <a:pt x="162531" y="418324"/>
                  <a:pt x="173048" y="418312"/>
                </a:cubicBezTo>
                <a:close/>
                <a:moveTo>
                  <a:pt x="438157" y="457208"/>
                </a:moveTo>
                <a:cubicBezTo>
                  <a:pt x="427636" y="457208"/>
                  <a:pt x="419107" y="448679"/>
                  <a:pt x="419107" y="438158"/>
                </a:cubicBezTo>
                <a:cubicBezTo>
                  <a:pt x="419107" y="427637"/>
                  <a:pt x="427636" y="419108"/>
                  <a:pt x="438157" y="419108"/>
                </a:cubicBezTo>
                <a:cubicBezTo>
                  <a:pt x="448678" y="419108"/>
                  <a:pt x="457207" y="427637"/>
                  <a:pt x="457207" y="438158"/>
                </a:cubicBezTo>
                <a:cubicBezTo>
                  <a:pt x="457195" y="448674"/>
                  <a:pt x="448673" y="457196"/>
                  <a:pt x="438157" y="457208"/>
                </a:cubicBezTo>
                <a:close/>
                <a:moveTo>
                  <a:pt x="438157" y="195270"/>
                </a:moveTo>
                <a:cubicBezTo>
                  <a:pt x="427636" y="195270"/>
                  <a:pt x="419107" y="186741"/>
                  <a:pt x="419107" y="176220"/>
                </a:cubicBezTo>
                <a:cubicBezTo>
                  <a:pt x="419107" y="165699"/>
                  <a:pt x="427636" y="157170"/>
                  <a:pt x="438157" y="157170"/>
                </a:cubicBezTo>
                <a:cubicBezTo>
                  <a:pt x="448678" y="157170"/>
                  <a:pt x="457207" y="165699"/>
                  <a:pt x="457207" y="176220"/>
                </a:cubicBezTo>
                <a:cubicBezTo>
                  <a:pt x="457195" y="186736"/>
                  <a:pt x="448673" y="195258"/>
                  <a:pt x="438157" y="195270"/>
                </a:cubicBezTo>
                <a:close/>
                <a:moveTo>
                  <a:pt x="173048" y="156375"/>
                </a:moveTo>
                <a:cubicBezTo>
                  <a:pt x="183569" y="156375"/>
                  <a:pt x="192098" y="164904"/>
                  <a:pt x="192098" y="175425"/>
                </a:cubicBezTo>
                <a:cubicBezTo>
                  <a:pt x="192098" y="185946"/>
                  <a:pt x="183569" y="194475"/>
                  <a:pt x="173048" y="194475"/>
                </a:cubicBezTo>
                <a:cubicBezTo>
                  <a:pt x="162526" y="194475"/>
                  <a:pt x="153998" y="185946"/>
                  <a:pt x="153998" y="175425"/>
                </a:cubicBezTo>
                <a:cubicBezTo>
                  <a:pt x="154010" y="164909"/>
                  <a:pt x="162531" y="156387"/>
                  <a:pt x="173048" y="156375"/>
                </a:cubicBezTo>
                <a:close/>
                <a:moveTo>
                  <a:pt x="47502" y="375133"/>
                </a:moveTo>
                <a:cubicBezTo>
                  <a:pt x="71714" y="401511"/>
                  <a:pt x="101755" y="421867"/>
                  <a:pt x="135229" y="434576"/>
                </a:cubicBezTo>
                <a:cubicBezTo>
                  <a:pt x="135160" y="435513"/>
                  <a:pt x="134947" y="436409"/>
                  <a:pt x="134947" y="437363"/>
                </a:cubicBezTo>
                <a:cubicBezTo>
                  <a:pt x="134970" y="458395"/>
                  <a:pt x="152015" y="475440"/>
                  <a:pt x="173047" y="475463"/>
                </a:cubicBezTo>
                <a:cubicBezTo>
                  <a:pt x="173824" y="475463"/>
                  <a:pt x="174549" y="475279"/>
                  <a:pt x="175314" y="475234"/>
                </a:cubicBezTo>
                <a:cubicBezTo>
                  <a:pt x="188008" y="508360"/>
                  <a:pt x="208215" y="538088"/>
                  <a:pt x="234347" y="562079"/>
                </a:cubicBezTo>
                <a:cubicBezTo>
                  <a:pt x="143345" y="537264"/>
                  <a:pt x="72268" y="466148"/>
                  <a:pt x="47502" y="375133"/>
                </a:cubicBezTo>
                <a:close/>
                <a:moveTo>
                  <a:pt x="304807" y="590558"/>
                </a:moveTo>
                <a:cubicBezTo>
                  <a:pt x="299546" y="590558"/>
                  <a:pt x="295282" y="586293"/>
                  <a:pt x="295282" y="581033"/>
                </a:cubicBezTo>
                <a:cubicBezTo>
                  <a:pt x="295282" y="575772"/>
                  <a:pt x="299546" y="571508"/>
                  <a:pt x="304807" y="571508"/>
                </a:cubicBezTo>
                <a:cubicBezTo>
                  <a:pt x="310067" y="571508"/>
                  <a:pt x="314332" y="575772"/>
                  <a:pt x="314332" y="581033"/>
                </a:cubicBezTo>
                <a:cubicBezTo>
                  <a:pt x="314327" y="586291"/>
                  <a:pt x="310065" y="590552"/>
                  <a:pt x="304807" y="590558"/>
                </a:cubicBezTo>
                <a:close/>
                <a:moveTo>
                  <a:pt x="375315" y="562056"/>
                </a:moveTo>
                <a:cubicBezTo>
                  <a:pt x="401278" y="538227"/>
                  <a:pt x="421386" y="508722"/>
                  <a:pt x="434071" y="475844"/>
                </a:cubicBezTo>
                <a:cubicBezTo>
                  <a:pt x="435424" y="476057"/>
                  <a:pt x="436788" y="476195"/>
                  <a:pt x="438157" y="476258"/>
                </a:cubicBezTo>
                <a:cubicBezTo>
                  <a:pt x="459190" y="476235"/>
                  <a:pt x="476234" y="459190"/>
                  <a:pt x="476257" y="438158"/>
                </a:cubicBezTo>
                <a:cubicBezTo>
                  <a:pt x="476194" y="436779"/>
                  <a:pt x="476055" y="435406"/>
                  <a:pt x="475841" y="434043"/>
                </a:cubicBezTo>
                <a:cubicBezTo>
                  <a:pt x="508710" y="421378"/>
                  <a:pt x="538211" y="401296"/>
                  <a:pt x="562045" y="375359"/>
                </a:cubicBezTo>
                <a:cubicBezTo>
                  <a:pt x="537216" y="466245"/>
                  <a:pt x="466205" y="537243"/>
                  <a:pt x="375315" y="562056"/>
                </a:cubicBezTo>
                <a:close/>
                <a:moveTo>
                  <a:pt x="581032" y="314333"/>
                </a:moveTo>
                <a:cubicBezTo>
                  <a:pt x="575771" y="314333"/>
                  <a:pt x="571507" y="310068"/>
                  <a:pt x="571507" y="304808"/>
                </a:cubicBezTo>
                <a:cubicBezTo>
                  <a:pt x="571507" y="299547"/>
                  <a:pt x="575771" y="295283"/>
                  <a:pt x="581032" y="295283"/>
                </a:cubicBezTo>
                <a:cubicBezTo>
                  <a:pt x="586292" y="295283"/>
                  <a:pt x="590557" y="299547"/>
                  <a:pt x="590557" y="304808"/>
                </a:cubicBezTo>
                <a:cubicBezTo>
                  <a:pt x="590552" y="310066"/>
                  <a:pt x="586290" y="314327"/>
                  <a:pt x="581032" y="314333"/>
                </a:cubicBezTo>
                <a:close/>
                <a:moveTo>
                  <a:pt x="561949" y="233975"/>
                </a:moveTo>
                <a:cubicBezTo>
                  <a:pt x="538219" y="208192"/>
                  <a:pt x="508877" y="188212"/>
                  <a:pt x="476192" y="175579"/>
                </a:cubicBezTo>
                <a:cubicBezTo>
                  <a:pt x="475840" y="154814"/>
                  <a:pt x="458925" y="138155"/>
                  <a:pt x="438157" y="138120"/>
                </a:cubicBezTo>
                <a:cubicBezTo>
                  <a:pt x="437387" y="138120"/>
                  <a:pt x="436668" y="138302"/>
                  <a:pt x="435909" y="138347"/>
                </a:cubicBezTo>
                <a:cubicBezTo>
                  <a:pt x="423219" y="103749"/>
                  <a:pt x="402490" y="72661"/>
                  <a:pt x="375431" y="47643"/>
                </a:cubicBezTo>
                <a:cubicBezTo>
                  <a:pt x="466021" y="72674"/>
                  <a:pt x="536828" y="143410"/>
                  <a:pt x="561949" y="233975"/>
                </a:cubicBezTo>
                <a:close/>
                <a:moveTo>
                  <a:pt x="304807" y="19058"/>
                </a:moveTo>
                <a:cubicBezTo>
                  <a:pt x="310067" y="19058"/>
                  <a:pt x="314332" y="23322"/>
                  <a:pt x="314332" y="28583"/>
                </a:cubicBezTo>
                <a:cubicBezTo>
                  <a:pt x="314332" y="33843"/>
                  <a:pt x="310067" y="38108"/>
                  <a:pt x="304807" y="38108"/>
                </a:cubicBezTo>
                <a:cubicBezTo>
                  <a:pt x="299546" y="38108"/>
                  <a:pt x="295282" y="33843"/>
                  <a:pt x="295282" y="28583"/>
                </a:cubicBezTo>
                <a:cubicBezTo>
                  <a:pt x="295287" y="23324"/>
                  <a:pt x="299548" y="19063"/>
                  <a:pt x="304807" y="19058"/>
                </a:cubicBezTo>
                <a:close/>
                <a:moveTo>
                  <a:pt x="234259" y="47524"/>
                </a:moveTo>
                <a:cubicBezTo>
                  <a:pt x="207370" y="72316"/>
                  <a:pt x="186736" y="103124"/>
                  <a:pt x="174048" y="137426"/>
                </a:cubicBezTo>
                <a:cubicBezTo>
                  <a:pt x="173707" y="137416"/>
                  <a:pt x="173390" y="137325"/>
                  <a:pt x="173048" y="137325"/>
                </a:cubicBezTo>
                <a:cubicBezTo>
                  <a:pt x="152177" y="137355"/>
                  <a:pt x="135211" y="154164"/>
                  <a:pt x="134987" y="175034"/>
                </a:cubicBezTo>
                <a:cubicBezTo>
                  <a:pt x="101592" y="187751"/>
                  <a:pt x="71627" y="208088"/>
                  <a:pt x="47476" y="234425"/>
                </a:cubicBezTo>
                <a:cubicBezTo>
                  <a:pt x="72210" y="143422"/>
                  <a:pt x="143273" y="72316"/>
                  <a:pt x="234259" y="47524"/>
                </a:cubicBezTo>
                <a:close/>
                <a:moveTo>
                  <a:pt x="28582" y="295283"/>
                </a:moveTo>
                <a:cubicBezTo>
                  <a:pt x="33842" y="295283"/>
                  <a:pt x="38107" y="299547"/>
                  <a:pt x="38107" y="304808"/>
                </a:cubicBezTo>
                <a:cubicBezTo>
                  <a:pt x="38107" y="310068"/>
                  <a:pt x="33842" y="314333"/>
                  <a:pt x="28582" y="314333"/>
                </a:cubicBezTo>
                <a:cubicBezTo>
                  <a:pt x="23321" y="314333"/>
                  <a:pt x="19057" y="310068"/>
                  <a:pt x="19057" y="304808"/>
                </a:cubicBezTo>
                <a:cubicBezTo>
                  <a:pt x="19062" y="299549"/>
                  <a:pt x="23323" y="295288"/>
                  <a:pt x="28582" y="295283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6004105" y="3036198"/>
            <a:ext cx="2255463" cy="304537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87500" lnSpcReduction="20000"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</a:p>
        </p:txBody>
      </p:sp>
      <p:sp>
        <p:nvSpPr>
          <p:cNvPr id="26" name="文本框 25"/>
          <p:cNvSpPr txBox="1"/>
          <p:nvPr>
            <p:custDataLst>
              <p:tags r:id="rId11"/>
            </p:custDataLst>
          </p:nvPr>
        </p:nvSpPr>
        <p:spPr>
          <a:xfrm>
            <a:off x="6004104" y="3343977"/>
            <a:ext cx="2255463" cy="980389"/>
          </a:xfrm>
          <a:prstGeom prst="rect">
            <a:avLst/>
          </a:prstGeom>
          <a:noFill/>
        </p:spPr>
        <p:txBody>
          <a:bodyPr wrap="square" tIns="0" rtlCol="0">
            <a:normAutofit fontScale="97500"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单击此处添加文本具体内容，简明扼要的阐述您的观点</a:t>
            </a:r>
            <a:r>
              <a:rPr lang="zh-CN" altLang="en-US" sz="1200" kern="0" spc="150" dirty="0" smtClea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200" kern="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形状 26"/>
          <p:cNvSpPr/>
          <p:nvPr>
            <p:custDataLst>
              <p:tags r:id="rId12"/>
            </p:custDataLst>
          </p:nvPr>
        </p:nvSpPr>
        <p:spPr>
          <a:xfrm>
            <a:off x="8967085" y="3582302"/>
            <a:ext cx="502914" cy="502914"/>
          </a:xfrm>
          <a:custGeom>
            <a:avLst/>
            <a:gdLst>
              <a:gd name="connsiteX0" fmla="*/ 260281 w 609916"/>
              <a:gd name="connsiteY0" fmla="*/ 555556 h 609916"/>
              <a:gd name="connsiteX1" fmla="*/ 273714 w 609916"/>
              <a:gd name="connsiteY1" fmla="*/ 555556 h 609916"/>
              <a:gd name="connsiteX2" fmla="*/ 276476 w 609916"/>
              <a:gd name="connsiteY2" fmla="*/ 562226 h 609916"/>
              <a:gd name="connsiteX3" fmla="*/ 273714 w 609916"/>
              <a:gd name="connsiteY3" fmla="*/ 568988 h 609916"/>
              <a:gd name="connsiteX4" fmla="*/ 266802 w 609916"/>
              <a:gd name="connsiteY4" fmla="*/ 571844 h 609916"/>
              <a:gd name="connsiteX5" fmla="*/ 257426 w 609916"/>
              <a:gd name="connsiteY5" fmla="*/ 562226 h 609916"/>
              <a:gd name="connsiteX6" fmla="*/ 260281 w 609916"/>
              <a:gd name="connsiteY6" fmla="*/ 555556 h 609916"/>
              <a:gd name="connsiteX7" fmla="*/ 571817 w 609916"/>
              <a:gd name="connsiteY7" fmla="*/ 552766 h 609916"/>
              <a:gd name="connsiteX8" fmla="*/ 552767 w 609916"/>
              <a:gd name="connsiteY8" fmla="*/ 571816 h 609916"/>
              <a:gd name="connsiteX9" fmla="*/ 571817 w 609916"/>
              <a:gd name="connsiteY9" fmla="*/ 590866 h 609916"/>
              <a:gd name="connsiteX10" fmla="*/ 590867 w 609916"/>
              <a:gd name="connsiteY10" fmla="*/ 571816 h 609916"/>
              <a:gd name="connsiteX11" fmla="*/ 571817 w 609916"/>
              <a:gd name="connsiteY11" fmla="*/ 552766 h 609916"/>
              <a:gd name="connsiteX12" fmla="*/ 38100 w 609916"/>
              <a:gd name="connsiteY12" fmla="*/ 552766 h 609916"/>
              <a:gd name="connsiteX13" fmla="*/ 19050 w 609916"/>
              <a:gd name="connsiteY13" fmla="*/ 571816 h 609916"/>
              <a:gd name="connsiteX14" fmla="*/ 38100 w 609916"/>
              <a:gd name="connsiteY14" fmla="*/ 590866 h 609916"/>
              <a:gd name="connsiteX15" fmla="*/ 57150 w 609916"/>
              <a:gd name="connsiteY15" fmla="*/ 571816 h 609916"/>
              <a:gd name="connsiteX16" fmla="*/ 38100 w 609916"/>
              <a:gd name="connsiteY16" fmla="*/ 552766 h 609916"/>
              <a:gd name="connsiteX17" fmla="*/ 571816 w 609916"/>
              <a:gd name="connsiteY17" fmla="*/ 533716 h 609916"/>
              <a:gd name="connsiteX18" fmla="*/ 571817 w 609916"/>
              <a:gd name="connsiteY18" fmla="*/ 533716 h 609916"/>
              <a:gd name="connsiteX19" fmla="*/ 571816 w 609916"/>
              <a:gd name="connsiteY19" fmla="*/ 533716 h 609916"/>
              <a:gd name="connsiteX20" fmla="*/ 487840 w 609916"/>
              <a:gd name="connsiteY20" fmla="*/ 476529 h 609916"/>
              <a:gd name="connsiteX21" fmla="*/ 494668 w 609916"/>
              <a:gd name="connsiteY21" fmla="*/ 479412 h 609916"/>
              <a:gd name="connsiteX22" fmla="*/ 552665 w 609916"/>
              <a:gd name="connsiteY22" fmla="*/ 539069 h 609916"/>
              <a:gd name="connsiteX23" fmla="*/ 571816 w 609916"/>
              <a:gd name="connsiteY23" fmla="*/ 533716 h 609916"/>
              <a:gd name="connsiteX24" fmla="*/ 598757 w 609916"/>
              <a:gd name="connsiteY24" fmla="*/ 544875 h 609916"/>
              <a:gd name="connsiteX25" fmla="*/ 609916 w 609916"/>
              <a:gd name="connsiteY25" fmla="*/ 571816 h 609916"/>
              <a:gd name="connsiteX26" fmla="*/ 571816 w 609916"/>
              <a:gd name="connsiteY26" fmla="*/ 609916 h 609916"/>
              <a:gd name="connsiteX27" fmla="*/ 533716 w 609916"/>
              <a:gd name="connsiteY27" fmla="*/ 571816 h 609916"/>
              <a:gd name="connsiteX28" fmla="*/ 539156 w 609916"/>
              <a:gd name="connsiteY28" fmla="*/ 552505 h 609916"/>
              <a:gd name="connsiteX29" fmla="*/ 487654 w 609916"/>
              <a:gd name="connsiteY29" fmla="*/ 499532 h 609916"/>
              <a:gd name="connsiteX30" fmla="*/ 305098 w 609916"/>
              <a:gd name="connsiteY30" fmla="*/ 571798 h 609916"/>
              <a:gd name="connsiteX31" fmla="*/ 295573 w 609916"/>
              <a:gd name="connsiteY31" fmla="*/ 571798 h 609916"/>
              <a:gd name="connsiteX32" fmla="*/ 295573 w 609916"/>
              <a:gd name="connsiteY32" fmla="*/ 552748 h 609916"/>
              <a:gd name="connsiteX33" fmla="*/ 305098 w 609916"/>
              <a:gd name="connsiteY33" fmla="*/ 552748 h 609916"/>
              <a:gd name="connsiteX34" fmla="*/ 481069 w 609916"/>
              <a:gd name="connsiteY34" fmla="*/ 479347 h 609916"/>
              <a:gd name="connsiteX35" fmla="*/ 487840 w 609916"/>
              <a:gd name="connsiteY35" fmla="*/ 476529 h 609916"/>
              <a:gd name="connsiteX36" fmla="*/ 206825 w 609916"/>
              <a:gd name="connsiteY36" fmla="*/ 419397 h 609916"/>
              <a:gd name="connsiteX37" fmla="*/ 295573 w 609916"/>
              <a:gd name="connsiteY37" fmla="*/ 513898 h 609916"/>
              <a:gd name="connsiteX38" fmla="*/ 295573 w 609916"/>
              <a:gd name="connsiteY38" fmla="*/ 419398 h 609916"/>
              <a:gd name="connsiteX39" fmla="*/ 564133 w 609916"/>
              <a:gd name="connsiteY39" fmla="*/ 333821 h 609916"/>
              <a:gd name="connsiteX40" fmla="*/ 565938 w 609916"/>
              <a:gd name="connsiteY40" fmla="*/ 334389 h 609916"/>
              <a:gd name="connsiteX41" fmla="*/ 567556 w 609916"/>
              <a:gd name="connsiteY41" fmla="*/ 335244 h 609916"/>
              <a:gd name="connsiteX42" fmla="*/ 568988 w 609916"/>
              <a:gd name="connsiteY42" fmla="*/ 336481 h 609916"/>
              <a:gd name="connsiteX43" fmla="*/ 571081 w 609916"/>
              <a:gd name="connsiteY43" fmla="*/ 339532 h 609916"/>
              <a:gd name="connsiteX44" fmla="*/ 571751 w 609916"/>
              <a:gd name="connsiteY44" fmla="*/ 343150 h 609916"/>
              <a:gd name="connsiteX45" fmla="*/ 568989 w 609916"/>
              <a:gd name="connsiteY45" fmla="*/ 349913 h 609916"/>
              <a:gd name="connsiteX46" fmla="*/ 555557 w 609916"/>
              <a:gd name="connsiteY46" fmla="*/ 349913 h 609916"/>
              <a:gd name="connsiteX47" fmla="*/ 553464 w 609916"/>
              <a:gd name="connsiteY47" fmla="*/ 339532 h 609916"/>
              <a:gd name="connsiteX48" fmla="*/ 555557 w 609916"/>
              <a:gd name="connsiteY48" fmla="*/ 336481 h 609916"/>
              <a:gd name="connsiteX49" fmla="*/ 564133 w 609916"/>
              <a:gd name="connsiteY49" fmla="*/ 333821 h 609916"/>
              <a:gd name="connsiteX50" fmla="*/ 38397 w 609916"/>
              <a:gd name="connsiteY50" fmla="*/ 295293 h 609916"/>
              <a:gd name="connsiteX51" fmla="*/ 57447 w 609916"/>
              <a:gd name="connsiteY51" fmla="*/ 295293 h 609916"/>
              <a:gd name="connsiteX52" fmla="*/ 57447 w 609916"/>
              <a:gd name="connsiteY52" fmla="*/ 304818 h 609916"/>
              <a:gd name="connsiteX53" fmla="*/ 130819 w 609916"/>
              <a:gd name="connsiteY53" fmla="*/ 480779 h 609916"/>
              <a:gd name="connsiteX54" fmla="*/ 130942 w 609916"/>
              <a:gd name="connsiteY54" fmla="*/ 480903 h 609916"/>
              <a:gd name="connsiteX55" fmla="*/ 130754 w 609916"/>
              <a:gd name="connsiteY55" fmla="*/ 494369 h 609916"/>
              <a:gd name="connsiteX56" fmla="*/ 70851 w 609916"/>
              <a:gd name="connsiteY56" fmla="*/ 552673 h 609916"/>
              <a:gd name="connsiteX57" fmla="*/ 76200 w 609916"/>
              <a:gd name="connsiteY57" fmla="*/ 571816 h 609916"/>
              <a:gd name="connsiteX58" fmla="*/ 38100 w 609916"/>
              <a:gd name="connsiteY58" fmla="*/ 609916 h 609916"/>
              <a:gd name="connsiteX59" fmla="*/ 38100 w 609916"/>
              <a:gd name="connsiteY59" fmla="*/ 609915 h 609916"/>
              <a:gd name="connsiteX60" fmla="*/ 0 w 609916"/>
              <a:gd name="connsiteY60" fmla="*/ 571815 h 609916"/>
              <a:gd name="connsiteX61" fmla="*/ 38100 w 609916"/>
              <a:gd name="connsiteY61" fmla="*/ 533715 h 609916"/>
              <a:gd name="connsiteX62" fmla="*/ 57422 w 609916"/>
              <a:gd name="connsiteY62" fmla="*/ 539162 h 609916"/>
              <a:gd name="connsiteX63" fmla="*/ 110644 w 609916"/>
              <a:gd name="connsiteY63" fmla="*/ 487365 h 609916"/>
              <a:gd name="connsiteX64" fmla="*/ 38397 w 609916"/>
              <a:gd name="connsiteY64" fmla="*/ 304818 h 609916"/>
              <a:gd name="connsiteX65" fmla="*/ 46062 w 609916"/>
              <a:gd name="connsiteY65" fmla="*/ 257621 h 609916"/>
              <a:gd name="connsiteX66" fmla="*/ 54638 w 609916"/>
              <a:gd name="connsiteY66" fmla="*/ 260281 h 609916"/>
              <a:gd name="connsiteX67" fmla="*/ 56731 w 609916"/>
              <a:gd name="connsiteY67" fmla="*/ 270662 h 609916"/>
              <a:gd name="connsiteX68" fmla="*/ 54638 w 609916"/>
              <a:gd name="connsiteY68" fmla="*/ 273713 h 609916"/>
              <a:gd name="connsiteX69" fmla="*/ 54392 w 609916"/>
              <a:gd name="connsiteY69" fmla="*/ 273960 h 609916"/>
              <a:gd name="connsiteX70" fmla="*/ 41207 w 609916"/>
              <a:gd name="connsiteY70" fmla="*/ 273713 h 609916"/>
              <a:gd name="connsiteX71" fmla="*/ 39114 w 609916"/>
              <a:gd name="connsiteY71" fmla="*/ 270662 h 609916"/>
              <a:gd name="connsiteX72" fmla="*/ 38351 w 609916"/>
              <a:gd name="connsiteY72" fmla="*/ 267044 h 609916"/>
              <a:gd name="connsiteX73" fmla="*/ 39114 w 609916"/>
              <a:gd name="connsiteY73" fmla="*/ 263332 h 609916"/>
              <a:gd name="connsiteX74" fmla="*/ 41207 w 609916"/>
              <a:gd name="connsiteY74" fmla="*/ 260281 h 609916"/>
              <a:gd name="connsiteX75" fmla="*/ 42639 w 609916"/>
              <a:gd name="connsiteY75" fmla="*/ 259044 h 609916"/>
              <a:gd name="connsiteX76" fmla="*/ 44258 w 609916"/>
              <a:gd name="connsiteY76" fmla="*/ 258188 h 609916"/>
              <a:gd name="connsiteX77" fmla="*/ 46062 w 609916"/>
              <a:gd name="connsiteY77" fmla="*/ 257621 h 609916"/>
              <a:gd name="connsiteX78" fmla="*/ 314623 w 609916"/>
              <a:gd name="connsiteY78" fmla="*/ 209717 h 609916"/>
              <a:gd name="connsiteX79" fmla="*/ 314623 w 609916"/>
              <a:gd name="connsiteY79" fmla="*/ 400347 h 609916"/>
              <a:gd name="connsiteX80" fmla="*/ 343198 w 609916"/>
              <a:gd name="connsiteY80" fmla="*/ 400347 h 609916"/>
              <a:gd name="connsiteX81" fmla="*/ 343198 w 609916"/>
              <a:gd name="connsiteY81" fmla="*/ 419397 h 609916"/>
              <a:gd name="connsiteX82" fmla="*/ 314623 w 609916"/>
              <a:gd name="connsiteY82" fmla="*/ 419397 h 609916"/>
              <a:gd name="connsiteX83" fmla="*/ 314623 w 609916"/>
              <a:gd name="connsiteY83" fmla="*/ 513899 h 609916"/>
              <a:gd name="connsiteX84" fmla="*/ 422440 w 609916"/>
              <a:gd name="connsiteY84" fmla="*/ 305097 h 609916"/>
              <a:gd name="connsiteX85" fmla="*/ 409526 w 609916"/>
              <a:gd name="connsiteY85" fmla="*/ 209717 h 609916"/>
              <a:gd name="connsiteX86" fmla="*/ 372892 w 609916"/>
              <a:gd name="connsiteY86" fmla="*/ 106865 h 609916"/>
              <a:gd name="connsiteX87" fmla="*/ 423095 w 609916"/>
              <a:gd name="connsiteY87" fmla="*/ 190667 h 609916"/>
              <a:gd name="connsiteX88" fmla="*/ 476521 w 609916"/>
              <a:gd name="connsiteY88" fmla="*/ 190667 h 609916"/>
              <a:gd name="connsiteX89" fmla="*/ 476521 w 609916"/>
              <a:gd name="connsiteY89" fmla="*/ 209717 h 609916"/>
              <a:gd name="connsiteX90" fmla="*/ 429003 w 609916"/>
              <a:gd name="connsiteY90" fmla="*/ 209717 h 609916"/>
              <a:gd name="connsiteX91" fmla="*/ 441490 w 609916"/>
              <a:gd name="connsiteY91" fmla="*/ 305097 h 609916"/>
              <a:gd name="connsiteX92" fmla="*/ 372892 w 609916"/>
              <a:gd name="connsiteY92" fmla="*/ 503330 h 609916"/>
              <a:gd name="connsiteX93" fmla="*/ 480596 w 609916"/>
              <a:gd name="connsiteY93" fmla="*/ 419398 h 609916"/>
              <a:gd name="connsiteX94" fmla="*/ 438448 w 609916"/>
              <a:gd name="connsiteY94" fmla="*/ 419398 h 609916"/>
              <a:gd name="connsiteX95" fmla="*/ 438448 w 609916"/>
              <a:gd name="connsiteY95" fmla="*/ 400348 h 609916"/>
              <a:gd name="connsiteX96" fmla="*/ 491654 w 609916"/>
              <a:gd name="connsiteY96" fmla="*/ 400348 h 609916"/>
              <a:gd name="connsiteX97" fmla="*/ 514648 w 609916"/>
              <a:gd name="connsiteY97" fmla="*/ 305098 h 609916"/>
              <a:gd name="connsiteX98" fmla="*/ 514648 w 609916"/>
              <a:gd name="connsiteY98" fmla="*/ 305097 h 609916"/>
              <a:gd name="connsiteX99" fmla="*/ 372892 w 609916"/>
              <a:gd name="connsiteY99" fmla="*/ 106865 h 609916"/>
              <a:gd name="connsiteX100" fmla="*/ 237304 w 609916"/>
              <a:gd name="connsiteY100" fmla="*/ 106865 h 609916"/>
              <a:gd name="connsiteX101" fmla="*/ 129684 w 609916"/>
              <a:gd name="connsiteY101" fmla="*/ 190667 h 609916"/>
              <a:gd name="connsiteX102" fmla="*/ 171720 w 609916"/>
              <a:gd name="connsiteY102" fmla="*/ 190667 h 609916"/>
              <a:gd name="connsiteX103" fmla="*/ 171720 w 609916"/>
              <a:gd name="connsiteY103" fmla="*/ 209717 h 609916"/>
              <a:gd name="connsiteX104" fmla="*/ 118609 w 609916"/>
              <a:gd name="connsiteY104" fmla="*/ 209717 h 609916"/>
              <a:gd name="connsiteX105" fmla="*/ 101379 w 609916"/>
              <a:gd name="connsiteY105" fmla="*/ 256030 h 609916"/>
              <a:gd name="connsiteX106" fmla="*/ 95548 w 609916"/>
              <a:gd name="connsiteY106" fmla="*/ 305098 h 609916"/>
              <a:gd name="connsiteX107" fmla="*/ 105836 w 609916"/>
              <a:gd name="connsiteY107" fmla="*/ 369764 h 609916"/>
              <a:gd name="connsiteX108" fmla="*/ 237304 w 609916"/>
              <a:gd name="connsiteY108" fmla="*/ 503330 h 609916"/>
              <a:gd name="connsiteX109" fmla="*/ 187057 w 609916"/>
              <a:gd name="connsiteY109" fmla="*/ 419398 h 609916"/>
              <a:gd name="connsiteX110" fmla="*/ 133648 w 609916"/>
              <a:gd name="connsiteY110" fmla="*/ 419398 h 609916"/>
              <a:gd name="connsiteX111" fmla="*/ 133648 w 609916"/>
              <a:gd name="connsiteY111" fmla="*/ 400348 h 609916"/>
              <a:gd name="connsiteX112" fmla="*/ 181159 w 609916"/>
              <a:gd name="connsiteY112" fmla="*/ 400348 h 609916"/>
              <a:gd name="connsiteX113" fmla="*/ 168706 w 609916"/>
              <a:gd name="connsiteY113" fmla="*/ 305098 h 609916"/>
              <a:gd name="connsiteX114" fmla="*/ 237304 w 609916"/>
              <a:gd name="connsiteY114" fmla="*/ 106865 h 609916"/>
              <a:gd name="connsiteX115" fmla="*/ 314623 w 609916"/>
              <a:gd name="connsiteY115" fmla="*/ 96296 h 609916"/>
              <a:gd name="connsiteX116" fmla="*/ 314623 w 609916"/>
              <a:gd name="connsiteY116" fmla="*/ 190667 h 609916"/>
              <a:gd name="connsiteX117" fmla="*/ 403325 w 609916"/>
              <a:gd name="connsiteY117" fmla="*/ 190667 h 609916"/>
              <a:gd name="connsiteX118" fmla="*/ 314623 w 609916"/>
              <a:gd name="connsiteY118" fmla="*/ 96296 h 609916"/>
              <a:gd name="connsiteX119" fmla="*/ 295573 w 609916"/>
              <a:gd name="connsiteY119" fmla="*/ 96296 h 609916"/>
              <a:gd name="connsiteX120" fmla="*/ 187756 w 609916"/>
              <a:gd name="connsiteY120" fmla="*/ 305097 h 609916"/>
              <a:gd name="connsiteX121" fmla="*/ 200632 w 609916"/>
              <a:gd name="connsiteY121" fmla="*/ 400347 h 609916"/>
              <a:gd name="connsiteX122" fmla="*/ 295573 w 609916"/>
              <a:gd name="connsiteY122" fmla="*/ 400347 h 609916"/>
              <a:gd name="connsiteX123" fmla="*/ 295573 w 609916"/>
              <a:gd name="connsiteY123" fmla="*/ 209717 h 609916"/>
              <a:gd name="connsiteX124" fmla="*/ 266970 w 609916"/>
              <a:gd name="connsiteY124" fmla="*/ 209717 h 609916"/>
              <a:gd name="connsiteX125" fmla="*/ 266970 w 609916"/>
              <a:gd name="connsiteY125" fmla="*/ 190667 h 609916"/>
              <a:gd name="connsiteX126" fmla="*/ 295573 w 609916"/>
              <a:gd name="connsiteY126" fmla="*/ 190667 h 609916"/>
              <a:gd name="connsiteX127" fmla="*/ 295573 w 609916"/>
              <a:gd name="connsiteY127" fmla="*/ 76497 h 609916"/>
              <a:gd name="connsiteX128" fmla="*/ 314623 w 609916"/>
              <a:gd name="connsiteY128" fmla="*/ 76497 h 609916"/>
              <a:gd name="connsiteX129" fmla="*/ 314623 w 609916"/>
              <a:gd name="connsiteY129" fmla="*/ 76739 h 609916"/>
              <a:gd name="connsiteX130" fmla="*/ 415910 w 609916"/>
              <a:gd name="connsiteY130" fmla="*/ 105132 h 609916"/>
              <a:gd name="connsiteX131" fmla="*/ 505114 w 609916"/>
              <a:gd name="connsiteY131" fmla="*/ 415626 h 609916"/>
              <a:gd name="connsiteX132" fmla="*/ 505114 w 609916"/>
              <a:gd name="connsiteY132" fmla="*/ 419397 h 609916"/>
              <a:gd name="connsiteX133" fmla="*/ 502942 w 609916"/>
              <a:gd name="connsiteY133" fmla="*/ 419397 h 609916"/>
              <a:gd name="connsiteX134" fmla="*/ 314623 w 609916"/>
              <a:gd name="connsiteY134" fmla="*/ 533456 h 609916"/>
              <a:gd name="connsiteX135" fmla="*/ 314623 w 609916"/>
              <a:gd name="connsiteY135" fmla="*/ 533697 h 609916"/>
              <a:gd name="connsiteX136" fmla="*/ 295574 w 609916"/>
              <a:gd name="connsiteY136" fmla="*/ 533698 h 609916"/>
              <a:gd name="connsiteX137" fmla="*/ 295574 w 609916"/>
              <a:gd name="connsiteY137" fmla="*/ 533456 h 609916"/>
              <a:gd name="connsiteX138" fmla="*/ 194339 w 609916"/>
              <a:gd name="connsiteY138" fmla="*/ 505091 h 609916"/>
              <a:gd name="connsiteX139" fmla="*/ 105054 w 609916"/>
              <a:gd name="connsiteY139" fmla="*/ 194618 h 609916"/>
              <a:gd name="connsiteX140" fmla="*/ 105054 w 609916"/>
              <a:gd name="connsiteY140" fmla="*/ 190667 h 609916"/>
              <a:gd name="connsiteX141" fmla="*/ 107329 w 609916"/>
              <a:gd name="connsiteY141" fmla="*/ 190667 h 609916"/>
              <a:gd name="connsiteX142" fmla="*/ 295573 w 609916"/>
              <a:gd name="connsiteY142" fmla="*/ 76739 h 609916"/>
              <a:gd name="connsiteX143" fmla="*/ 339398 w 609916"/>
              <a:gd name="connsiteY143" fmla="*/ 39248 h 609916"/>
              <a:gd name="connsiteX144" fmla="*/ 352006 w 609916"/>
              <a:gd name="connsiteY144" fmla="*/ 44257 h 609916"/>
              <a:gd name="connsiteX145" fmla="*/ 349913 w 609916"/>
              <a:gd name="connsiteY145" fmla="*/ 54638 h 609916"/>
              <a:gd name="connsiteX146" fmla="*/ 343150 w 609916"/>
              <a:gd name="connsiteY146" fmla="*/ 57494 h 609916"/>
              <a:gd name="connsiteX147" fmla="*/ 339532 w 609916"/>
              <a:gd name="connsiteY147" fmla="*/ 56731 h 609916"/>
              <a:gd name="connsiteX148" fmla="*/ 336481 w 609916"/>
              <a:gd name="connsiteY148" fmla="*/ 54638 h 609916"/>
              <a:gd name="connsiteX149" fmla="*/ 333719 w 609916"/>
              <a:gd name="connsiteY149" fmla="*/ 47969 h 609916"/>
              <a:gd name="connsiteX150" fmla="*/ 334389 w 609916"/>
              <a:gd name="connsiteY150" fmla="*/ 44257 h 609916"/>
              <a:gd name="connsiteX151" fmla="*/ 336481 w 609916"/>
              <a:gd name="connsiteY151" fmla="*/ 41206 h 609916"/>
              <a:gd name="connsiteX152" fmla="*/ 339398 w 609916"/>
              <a:gd name="connsiteY152" fmla="*/ 39248 h 609916"/>
              <a:gd name="connsiteX153" fmla="*/ 571816 w 609916"/>
              <a:gd name="connsiteY153" fmla="*/ 19050 h 609916"/>
              <a:gd name="connsiteX154" fmla="*/ 552766 w 609916"/>
              <a:gd name="connsiteY154" fmla="*/ 38100 h 609916"/>
              <a:gd name="connsiteX155" fmla="*/ 571816 w 609916"/>
              <a:gd name="connsiteY155" fmla="*/ 57150 h 609916"/>
              <a:gd name="connsiteX156" fmla="*/ 590866 w 609916"/>
              <a:gd name="connsiteY156" fmla="*/ 38100 h 609916"/>
              <a:gd name="connsiteX157" fmla="*/ 571816 w 609916"/>
              <a:gd name="connsiteY157" fmla="*/ 19050 h 609916"/>
              <a:gd name="connsiteX158" fmla="*/ 38100 w 609916"/>
              <a:gd name="connsiteY158" fmla="*/ 19050 h 609916"/>
              <a:gd name="connsiteX159" fmla="*/ 19050 w 609916"/>
              <a:gd name="connsiteY159" fmla="*/ 38100 h 609916"/>
              <a:gd name="connsiteX160" fmla="*/ 38100 w 609916"/>
              <a:gd name="connsiteY160" fmla="*/ 57150 h 609916"/>
              <a:gd name="connsiteX161" fmla="*/ 57150 w 609916"/>
              <a:gd name="connsiteY161" fmla="*/ 38100 h 609916"/>
              <a:gd name="connsiteX162" fmla="*/ 38100 w 609916"/>
              <a:gd name="connsiteY162" fmla="*/ 19050 h 609916"/>
              <a:gd name="connsiteX163" fmla="*/ 571816 w 609916"/>
              <a:gd name="connsiteY163" fmla="*/ 0 h 609916"/>
              <a:gd name="connsiteX164" fmla="*/ 609916 w 609916"/>
              <a:gd name="connsiteY164" fmla="*/ 38100 h 609916"/>
              <a:gd name="connsiteX165" fmla="*/ 571816 w 609916"/>
              <a:gd name="connsiteY165" fmla="*/ 76200 h 609916"/>
              <a:gd name="connsiteX166" fmla="*/ 552505 w 609916"/>
              <a:gd name="connsiteY166" fmla="*/ 70761 h 609916"/>
              <a:gd name="connsiteX167" fmla="*/ 499532 w 609916"/>
              <a:gd name="connsiteY167" fmla="*/ 122262 h 609916"/>
              <a:gd name="connsiteX168" fmla="*/ 571798 w 609916"/>
              <a:gd name="connsiteY168" fmla="*/ 304818 h 609916"/>
              <a:gd name="connsiteX169" fmla="*/ 571798 w 609916"/>
              <a:gd name="connsiteY169" fmla="*/ 314343 h 609916"/>
              <a:gd name="connsiteX170" fmla="*/ 552748 w 609916"/>
              <a:gd name="connsiteY170" fmla="*/ 314343 h 609916"/>
              <a:gd name="connsiteX171" fmla="*/ 552748 w 609916"/>
              <a:gd name="connsiteY171" fmla="*/ 304818 h 609916"/>
              <a:gd name="connsiteX172" fmla="*/ 479347 w 609916"/>
              <a:gd name="connsiteY172" fmla="*/ 128848 h 609916"/>
              <a:gd name="connsiteX173" fmla="*/ 479231 w 609916"/>
              <a:gd name="connsiteY173" fmla="*/ 128731 h 609916"/>
              <a:gd name="connsiteX174" fmla="*/ 479413 w 609916"/>
              <a:gd name="connsiteY174" fmla="*/ 115249 h 609916"/>
              <a:gd name="connsiteX175" fmla="*/ 539069 w 609916"/>
              <a:gd name="connsiteY175" fmla="*/ 57252 h 609916"/>
              <a:gd name="connsiteX176" fmla="*/ 533716 w 609916"/>
              <a:gd name="connsiteY176" fmla="*/ 38100 h 609916"/>
              <a:gd name="connsiteX177" fmla="*/ 571816 w 609916"/>
              <a:gd name="connsiteY177" fmla="*/ 0 h 609916"/>
              <a:gd name="connsiteX178" fmla="*/ 38100 w 609916"/>
              <a:gd name="connsiteY178" fmla="*/ 0 h 609916"/>
              <a:gd name="connsiteX179" fmla="*/ 76200 w 609916"/>
              <a:gd name="connsiteY179" fmla="*/ 38100 h 609916"/>
              <a:gd name="connsiteX180" fmla="*/ 70754 w 609916"/>
              <a:gd name="connsiteY180" fmla="*/ 57422 h 609916"/>
              <a:gd name="connsiteX181" fmla="*/ 122551 w 609916"/>
              <a:gd name="connsiteY181" fmla="*/ 110644 h 609916"/>
              <a:gd name="connsiteX182" fmla="*/ 305098 w 609916"/>
              <a:gd name="connsiteY182" fmla="*/ 38397 h 609916"/>
              <a:gd name="connsiteX183" fmla="*/ 314623 w 609916"/>
              <a:gd name="connsiteY183" fmla="*/ 38397 h 609916"/>
              <a:gd name="connsiteX184" fmla="*/ 314623 w 609916"/>
              <a:gd name="connsiteY184" fmla="*/ 57447 h 609916"/>
              <a:gd name="connsiteX185" fmla="*/ 305098 w 609916"/>
              <a:gd name="connsiteY185" fmla="*/ 57447 h 609916"/>
              <a:gd name="connsiteX186" fmla="*/ 129137 w 609916"/>
              <a:gd name="connsiteY186" fmla="*/ 130819 h 609916"/>
              <a:gd name="connsiteX187" fmla="*/ 122374 w 609916"/>
              <a:gd name="connsiteY187" fmla="*/ 133638 h 609916"/>
              <a:gd name="connsiteX188" fmla="*/ 122327 w 609916"/>
              <a:gd name="connsiteY188" fmla="*/ 133638 h 609916"/>
              <a:gd name="connsiteX189" fmla="*/ 115546 w 609916"/>
              <a:gd name="connsiteY189" fmla="*/ 130755 h 609916"/>
              <a:gd name="connsiteX190" fmla="*/ 57243 w 609916"/>
              <a:gd name="connsiteY190" fmla="*/ 70852 h 609916"/>
              <a:gd name="connsiteX191" fmla="*/ 38100 w 609916"/>
              <a:gd name="connsiteY191" fmla="*/ 76200 h 609916"/>
              <a:gd name="connsiteX192" fmla="*/ 0 w 609916"/>
              <a:gd name="connsiteY192" fmla="*/ 38100 h 609916"/>
              <a:gd name="connsiteX193" fmla="*/ 38100 w 609916"/>
              <a:gd name="connsiteY193" fmla="*/ 0 h 60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09916" h="609916">
                <a:moveTo>
                  <a:pt x="260281" y="555556"/>
                </a:moveTo>
                <a:cubicBezTo>
                  <a:pt x="264065" y="552031"/>
                  <a:pt x="269930" y="552031"/>
                  <a:pt x="273714" y="555556"/>
                </a:cubicBezTo>
                <a:cubicBezTo>
                  <a:pt x="275503" y="557311"/>
                  <a:pt x="276501" y="559719"/>
                  <a:pt x="276476" y="562226"/>
                </a:cubicBezTo>
                <a:cubicBezTo>
                  <a:pt x="276505" y="564760"/>
                  <a:pt x="275509" y="567199"/>
                  <a:pt x="273714" y="568988"/>
                </a:cubicBezTo>
                <a:cubicBezTo>
                  <a:pt x="271897" y="570845"/>
                  <a:pt x="269399" y="571878"/>
                  <a:pt x="266802" y="571844"/>
                </a:cubicBezTo>
                <a:cubicBezTo>
                  <a:pt x="261557" y="571777"/>
                  <a:pt x="257359" y="567471"/>
                  <a:pt x="257426" y="562226"/>
                </a:cubicBezTo>
                <a:cubicBezTo>
                  <a:pt x="257440" y="559709"/>
                  <a:pt x="258470" y="557304"/>
                  <a:pt x="260281" y="555556"/>
                </a:cubicBezTo>
                <a:close/>
                <a:moveTo>
                  <a:pt x="571817" y="552766"/>
                </a:moveTo>
                <a:cubicBezTo>
                  <a:pt x="561296" y="552766"/>
                  <a:pt x="552767" y="561295"/>
                  <a:pt x="552767" y="571816"/>
                </a:cubicBezTo>
                <a:cubicBezTo>
                  <a:pt x="552767" y="582337"/>
                  <a:pt x="561296" y="590866"/>
                  <a:pt x="571817" y="590866"/>
                </a:cubicBezTo>
                <a:cubicBezTo>
                  <a:pt x="582332" y="590853"/>
                  <a:pt x="590853" y="582332"/>
                  <a:pt x="590867" y="571816"/>
                </a:cubicBezTo>
                <a:cubicBezTo>
                  <a:pt x="590867" y="561295"/>
                  <a:pt x="582338" y="552766"/>
                  <a:pt x="571817" y="552766"/>
                </a:cubicBezTo>
                <a:close/>
                <a:moveTo>
                  <a:pt x="38100" y="552766"/>
                </a:moveTo>
                <a:cubicBezTo>
                  <a:pt x="27584" y="552779"/>
                  <a:pt x="19063" y="561300"/>
                  <a:pt x="19050" y="571816"/>
                </a:cubicBezTo>
                <a:cubicBezTo>
                  <a:pt x="19050" y="582337"/>
                  <a:pt x="27578" y="590866"/>
                  <a:pt x="38100" y="590866"/>
                </a:cubicBezTo>
                <a:cubicBezTo>
                  <a:pt x="48621" y="590866"/>
                  <a:pt x="57150" y="582337"/>
                  <a:pt x="57150" y="571816"/>
                </a:cubicBezTo>
                <a:cubicBezTo>
                  <a:pt x="57150" y="561295"/>
                  <a:pt x="48621" y="552766"/>
                  <a:pt x="38100" y="552766"/>
                </a:cubicBezTo>
                <a:close/>
                <a:moveTo>
                  <a:pt x="571816" y="533716"/>
                </a:moveTo>
                <a:lnTo>
                  <a:pt x="571817" y="533716"/>
                </a:lnTo>
                <a:lnTo>
                  <a:pt x="571816" y="533716"/>
                </a:lnTo>
                <a:close/>
                <a:moveTo>
                  <a:pt x="487840" y="476529"/>
                </a:moveTo>
                <a:cubicBezTo>
                  <a:pt x="490388" y="476640"/>
                  <a:pt x="492812" y="477663"/>
                  <a:pt x="494668" y="479412"/>
                </a:cubicBezTo>
                <a:lnTo>
                  <a:pt x="552665" y="539069"/>
                </a:lnTo>
                <a:lnTo>
                  <a:pt x="571816" y="533716"/>
                </a:lnTo>
                <a:lnTo>
                  <a:pt x="598757" y="544875"/>
                </a:lnTo>
                <a:cubicBezTo>
                  <a:pt x="605652" y="551770"/>
                  <a:pt x="609916" y="561295"/>
                  <a:pt x="609916" y="571816"/>
                </a:cubicBezTo>
                <a:cubicBezTo>
                  <a:pt x="609916" y="592858"/>
                  <a:pt x="592858" y="609916"/>
                  <a:pt x="571816" y="609916"/>
                </a:cubicBezTo>
                <a:cubicBezTo>
                  <a:pt x="550774" y="609916"/>
                  <a:pt x="533716" y="592858"/>
                  <a:pt x="533716" y="571816"/>
                </a:cubicBezTo>
                <a:cubicBezTo>
                  <a:pt x="533751" y="565006"/>
                  <a:pt x="535631" y="558332"/>
                  <a:pt x="539156" y="552505"/>
                </a:cubicBezTo>
                <a:lnTo>
                  <a:pt x="487654" y="499532"/>
                </a:lnTo>
                <a:cubicBezTo>
                  <a:pt x="438316" y="546133"/>
                  <a:pt x="372964" y="572003"/>
                  <a:pt x="305098" y="571798"/>
                </a:cubicBezTo>
                <a:lnTo>
                  <a:pt x="295573" y="571798"/>
                </a:lnTo>
                <a:lnTo>
                  <a:pt x="295573" y="552748"/>
                </a:lnTo>
                <a:lnTo>
                  <a:pt x="305098" y="552748"/>
                </a:lnTo>
                <a:cubicBezTo>
                  <a:pt x="371239" y="552940"/>
                  <a:pt x="434669" y="526482"/>
                  <a:pt x="481069" y="479347"/>
                </a:cubicBezTo>
                <a:cubicBezTo>
                  <a:pt x="482861" y="477544"/>
                  <a:pt x="485298" y="476530"/>
                  <a:pt x="487840" y="476529"/>
                </a:cubicBezTo>
                <a:close/>
                <a:moveTo>
                  <a:pt x="206825" y="419397"/>
                </a:moveTo>
                <a:cubicBezTo>
                  <a:pt x="226153" y="472212"/>
                  <a:pt x="258442" y="508540"/>
                  <a:pt x="295573" y="513898"/>
                </a:cubicBezTo>
                <a:lnTo>
                  <a:pt x="295573" y="419398"/>
                </a:lnTo>
                <a:close/>
                <a:moveTo>
                  <a:pt x="564133" y="333821"/>
                </a:moveTo>
                <a:cubicBezTo>
                  <a:pt x="564748" y="333963"/>
                  <a:pt x="565352" y="334153"/>
                  <a:pt x="565938" y="334389"/>
                </a:cubicBezTo>
                <a:cubicBezTo>
                  <a:pt x="566514" y="334677"/>
                  <a:pt x="567082" y="334956"/>
                  <a:pt x="567556" y="335244"/>
                </a:cubicBezTo>
                <a:cubicBezTo>
                  <a:pt x="568077" y="335603"/>
                  <a:pt x="568557" y="336018"/>
                  <a:pt x="568988" y="336481"/>
                </a:cubicBezTo>
                <a:cubicBezTo>
                  <a:pt x="569876" y="337353"/>
                  <a:pt x="570587" y="338390"/>
                  <a:pt x="571081" y="339532"/>
                </a:cubicBezTo>
                <a:cubicBezTo>
                  <a:pt x="571544" y="340681"/>
                  <a:pt x="571772" y="341912"/>
                  <a:pt x="571751" y="343150"/>
                </a:cubicBezTo>
                <a:cubicBezTo>
                  <a:pt x="571780" y="345685"/>
                  <a:pt x="570784" y="348124"/>
                  <a:pt x="568989" y="349913"/>
                </a:cubicBezTo>
                <a:cubicBezTo>
                  <a:pt x="565269" y="353597"/>
                  <a:pt x="559277" y="353597"/>
                  <a:pt x="555557" y="349913"/>
                </a:cubicBezTo>
                <a:cubicBezTo>
                  <a:pt x="552889" y="347160"/>
                  <a:pt x="552071" y="343104"/>
                  <a:pt x="553464" y="339532"/>
                </a:cubicBezTo>
                <a:cubicBezTo>
                  <a:pt x="553924" y="338372"/>
                  <a:pt x="554640" y="337329"/>
                  <a:pt x="555557" y="336481"/>
                </a:cubicBezTo>
                <a:cubicBezTo>
                  <a:pt x="557763" y="334171"/>
                  <a:pt x="561007" y="333165"/>
                  <a:pt x="564133" y="333821"/>
                </a:cubicBezTo>
                <a:close/>
                <a:moveTo>
                  <a:pt x="38397" y="295293"/>
                </a:moveTo>
                <a:lnTo>
                  <a:pt x="57447" y="295293"/>
                </a:lnTo>
                <a:lnTo>
                  <a:pt x="57447" y="304818"/>
                </a:lnTo>
                <a:cubicBezTo>
                  <a:pt x="57255" y="370950"/>
                  <a:pt x="83701" y="434374"/>
                  <a:pt x="130819" y="480779"/>
                </a:cubicBezTo>
                <a:cubicBezTo>
                  <a:pt x="130861" y="480820"/>
                  <a:pt x="130902" y="480861"/>
                  <a:pt x="130942" y="480903"/>
                </a:cubicBezTo>
                <a:cubicBezTo>
                  <a:pt x="134609" y="484673"/>
                  <a:pt x="134525" y="490702"/>
                  <a:pt x="130754" y="494369"/>
                </a:cubicBezTo>
                <a:lnTo>
                  <a:pt x="70851" y="552673"/>
                </a:lnTo>
                <a:cubicBezTo>
                  <a:pt x="74316" y="558460"/>
                  <a:pt x="76163" y="565071"/>
                  <a:pt x="76200" y="571816"/>
                </a:cubicBezTo>
                <a:cubicBezTo>
                  <a:pt x="76179" y="592849"/>
                  <a:pt x="59133" y="609895"/>
                  <a:pt x="38100" y="609916"/>
                </a:cubicBezTo>
                <a:lnTo>
                  <a:pt x="38100" y="609915"/>
                </a:lnTo>
                <a:cubicBezTo>
                  <a:pt x="17058" y="609915"/>
                  <a:pt x="0" y="592857"/>
                  <a:pt x="0" y="571815"/>
                </a:cubicBezTo>
                <a:cubicBezTo>
                  <a:pt x="0" y="550773"/>
                  <a:pt x="17058" y="533715"/>
                  <a:pt x="38100" y="533715"/>
                </a:cubicBezTo>
                <a:cubicBezTo>
                  <a:pt x="44915" y="533750"/>
                  <a:pt x="51593" y="535632"/>
                  <a:pt x="57422" y="539162"/>
                </a:cubicBezTo>
                <a:lnTo>
                  <a:pt x="110644" y="487365"/>
                </a:lnTo>
                <a:cubicBezTo>
                  <a:pt x="64053" y="438026"/>
                  <a:pt x="38190" y="372678"/>
                  <a:pt x="38397" y="304818"/>
                </a:cubicBezTo>
                <a:close/>
                <a:moveTo>
                  <a:pt x="46062" y="257621"/>
                </a:moveTo>
                <a:cubicBezTo>
                  <a:pt x="49183" y="257073"/>
                  <a:pt x="52376" y="258064"/>
                  <a:pt x="54638" y="260281"/>
                </a:cubicBezTo>
                <a:cubicBezTo>
                  <a:pt x="57307" y="263034"/>
                  <a:pt x="58125" y="267090"/>
                  <a:pt x="56731" y="270662"/>
                </a:cubicBezTo>
                <a:cubicBezTo>
                  <a:pt x="56237" y="271805"/>
                  <a:pt x="55526" y="272841"/>
                  <a:pt x="54638" y="273713"/>
                </a:cubicBezTo>
                <a:cubicBezTo>
                  <a:pt x="54558" y="273797"/>
                  <a:pt x="54476" y="273879"/>
                  <a:pt x="54392" y="273960"/>
                </a:cubicBezTo>
                <a:cubicBezTo>
                  <a:pt x="50683" y="277532"/>
                  <a:pt x="44780" y="277422"/>
                  <a:pt x="41207" y="273713"/>
                </a:cubicBezTo>
                <a:cubicBezTo>
                  <a:pt x="40289" y="272866"/>
                  <a:pt x="39574" y="271823"/>
                  <a:pt x="39114" y="270662"/>
                </a:cubicBezTo>
                <a:cubicBezTo>
                  <a:pt x="38625" y="269518"/>
                  <a:pt x="38365" y="268288"/>
                  <a:pt x="38351" y="267044"/>
                </a:cubicBezTo>
                <a:cubicBezTo>
                  <a:pt x="38357" y="265768"/>
                  <a:pt x="38616" y="264507"/>
                  <a:pt x="39114" y="263332"/>
                </a:cubicBezTo>
                <a:cubicBezTo>
                  <a:pt x="39574" y="262171"/>
                  <a:pt x="40289" y="261129"/>
                  <a:pt x="41207" y="260281"/>
                </a:cubicBezTo>
                <a:cubicBezTo>
                  <a:pt x="41616" y="259796"/>
                  <a:pt x="42100" y="259379"/>
                  <a:pt x="42639" y="259044"/>
                </a:cubicBezTo>
                <a:cubicBezTo>
                  <a:pt x="43114" y="258756"/>
                  <a:pt x="43681" y="258477"/>
                  <a:pt x="44258" y="258188"/>
                </a:cubicBezTo>
                <a:cubicBezTo>
                  <a:pt x="44825" y="257993"/>
                  <a:pt x="45495" y="257807"/>
                  <a:pt x="46062" y="257621"/>
                </a:cubicBezTo>
                <a:close/>
                <a:moveTo>
                  <a:pt x="314623" y="209717"/>
                </a:moveTo>
                <a:lnTo>
                  <a:pt x="314623" y="400347"/>
                </a:lnTo>
                <a:lnTo>
                  <a:pt x="343198" y="400347"/>
                </a:lnTo>
                <a:lnTo>
                  <a:pt x="343198" y="419397"/>
                </a:lnTo>
                <a:lnTo>
                  <a:pt x="314623" y="419397"/>
                </a:lnTo>
                <a:lnTo>
                  <a:pt x="314623" y="513899"/>
                </a:lnTo>
                <a:cubicBezTo>
                  <a:pt x="374884" y="505204"/>
                  <a:pt x="422440" y="414912"/>
                  <a:pt x="422440" y="305097"/>
                </a:cubicBezTo>
                <a:cubicBezTo>
                  <a:pt x="422584" y="272859"/>
                  <a:pt x="418238" y="240757"/>
                  <a:pt x="409526" y="209717"/>
                </a:cubicBezTo>
                <a:close/>
                <a:moveTo>
                  <a:pt x="372892" y="106865"/>
                </a:moveTo>
                <a:cubicBezTo>
                  <a:pt x="395887" y="130537"/>
                  <a:pt x="413073" y="159224"/>
                  <a:pt x="423095" y="190667"/>
                </a:cubicBezTo>
                <a:lnTo>
                  <a:pt x="476521" y="190667"/>
                </a:lnTo>
                <a:lnTo>
                  <a:pt x="476521" y="209717"/>
                </a:lnTo>
                <a:lnTo>
                  <a:pt x="429003" y="209717"/>
                </a:lnTo>
                <a:cubicBezTo>
                  <a:pt x="437400" y="240811"/>
                  <a:pt x="441600" y="272889"/>
                  <a:pt x="441490" y="305097"/>
                </a:cubicBezTo>
                <a:cubicBezTo>
                  <a:pt x="441490" y="389799"/>
                  <a:pt x="413839" y="463835"/>
                  <a:pt x="372892" y="503330"/>
                </a:cubicBezTo>
                <a:cubicBezTo>
                  <a:pt x="417121" y="488096"/>
                  <a:pt x="455017" y="458564"/>
                  <a:pt x="480596" y="419398"/>
                </a:cubicBezTo>
                <a:lnTo>
                  <a:pt x="438448" y="419398"/>
                </a:lnTo>
                <a:lnTo>
                  <a:pt x="438448" y="400348"/>
                </a:lnTo>
                <a:lnTo>
                  <a:pt x="491654" y="400348"/>
                </a:lnTo>
                <a:cubicBezTo>
                  <a:pt x="506788" y="370879"/>
                  <a:pt x="514671" y="338225"/>
                  <a:pt x="514648" y="305098"/>
                </a:cubicBezTo>
                <a:lnTo>
                  <a:pt x="514648" y="305097"/>
                </a:lnTo>
                <a:cubicBezTo>
                  <a:pt x="514529" y="215544"/>
                  <a:pt x="457598" y="135931"/>
                  <a:pt x="372892" y="106865"/>
                </a:cubicBezTo>
                <a:close/>
                <a:moveTo>
                  <a:pt x="237304" y="106865"/>
                </a:moveTo>
                <a:cubicBezTo>
                  <a:pt x="193125" y="122082"/>
                  <a:pt x="155263" y="151564"/>
                  <a:pt x="129684" y="190667"/>
                </a:cubicBezTo>
                <a:lnTo>
                  <a:pt x="171720" y="190667"/>
                </a:lnTo>
                <a:lnTo>
                  <a:pt x="171720" y="209717"/>
                </a:lnTo>
                <a:lnTo>
                  <a:pt x="118609" y="209717"/>
                </a:lnTo>
                <a:cubicBezTo>
                  <a:pt x="111021" y="224468"/>
                  <a:pt x="105250" y="240019"/>
                  <a:pt x="101379" y="256030"/>
                </a:cubicBezTo>
                <a:lnTo>
                  <a:pt x="95548" y="305098"/>
                </a:lnTo>
                <a:lnTo>
                  <a:pt x="105836" y="369764"/>
                </a:lnTo>
                <a:cubicBezTo>
                  <a:pt x="125868" y="431298"/>
                  <a:pt x="173775" y="481531"/>
                  <a:pt x="237304" y="503330"/>
                </a:cubicBezTo>
                <a:cubicBezTo>
                  <a:pt x="214279" y="479623"/>
                  <a:pt x="197077" y="450890"/>
                  <a:pt x="187057" y="419398"/>
                </a:cubicBezTo>
                <a:lnTo>
                  <a:pt x="133648" y="419398"/>
                </a:lnTo>
                <a:lnTo>
                  <a:pt x="133648" y="400348"/>
                </a:lnTo>
                <a:lnTo>
                  <a:pt x="181159" y="400348"/>
                </a:lnTo>
                <a:cubicBezTo>
                  <a:pt x="172785" y="369294"/>
                  <a:pt x="168597" y="337260"/>
                  <a:pt x="168706" y="305098"/>
                </a:cubicBezTo>
                <a:cubicBezTo>
                  <a:pt x="168706" y="220396"/>
                  <a:pt x="196358" y="146360"/>
                  <a:pt x="237304" y="106865"/>
                </a:cubicBezTo>
                <a:close/>
                <a:moveTo>
                  <a:pt x="314623" y="96296"/>
                </a:moveTo>
                <a:lnTo>
                  <a:pt x="314623" y="190667"/>
                </a:lnTo>
                <a:lnTo>
                  <a:pt x="403325" y="190667"/>
                </a:lnTo>
                <a:cubicBezTo>
                  <a:pt x="383992" y="137922"/>
                  <a:pt x="351724" y="101649"/>
                  <a:pt x="314623" y="96296"/>
                </a:cubicBezTo>
                <a:close/>
                <a:moveTo>
                  <a:pt x="295573" y="96296"/>
                </a:moveTo>
                <a:cubicBezTo>
                  <a:pt x="235312" y="104991"/>
                  <a:pt x="187756" y="195283"/>
                  <a:pt x="187756" y="305097"/>
                </a:cubicBezTo>
                <a:cubicBezTo>
                  <a:pt x="187613" y="337291"/>
                  <a:pt x="191946" y="369348"/>
                  <a:pt x="200632" y="400347"/>
                </a:cubicBezTo>
                <a:lnTo>
                  <a:pt x="295573" y="400347"/>
                </a:lnTo>
                <a:lnTo>
                  <a:pt x="295573" y="209717"/>
                </a:lnTo>
                <a:lnTo>
                  <a:pt x="266970" y="209717"/>
                </a:lnTo>
                <a:lnTo>
                  <a:pt x="266970" y="190667"/>
                </a:lnTo>
                <a:lnTo>
                  <a:pt x="295573" y="190667"/>
                </a:lnTo>
                <a:close/>
                <a:moveTo>
                  <a:pt x="295573" y="76497"/>
                </a:moveTo>
                <a:lnTo>
                  <a:pt x="314623" y="76497"/>
                </a:lnTo>
                <a:lnTo>
                  <a:pt x="314623" y="76739"/>
                </a:lnTo>
                <a:cubicBezTo>
                  <a:pt x="350134" y="78195"/>
                  <a:pt x="384816" y="87917"/>
                  <a:pt x="415910" y="105132"/>
                </a:cubicBezTo>
                <a:cubicBezTo>
                  <a:pt x="526283" y="166239"/>
                  <a:pt x="566221" y="305252"/>
                  <a:pt x="505114" y="415626"/>
                </a:cubicBezTo>
                <a:lnTo>
                  <a:pt x="505114" y="419397"/>
                </a:lnTo>
                <a:lnTo>
                  <a:pt x="502942" y="419397"/>
                </a:lnTo>
                <a:cubicBezTo>
                  <a:pt x="463799" y="487113"/>
                  <a:pt x="392768" y="530134"/>
                  <a:pt x="314623" y="533456"/>
                </a:cubicBezTo>
                <a:lnTo>
                  <a:pt x="314623" y="533697"/>
                </a:lnTo>
                <a:lnTo>
                  <a:pt x="295574" y="533698"/>
                </a:lnTo>
                <a:lnTo>
                  <a:pt x="295574" y="533456"/>
                </a:lnTo>
                <a:cubicBezTo>
                  <a:pt x="260082" y="532000"/>
                  <a:pt x="225419" y="522288"/>
                  <a:pt x="194339" y="505091"/>
                </a:cubicBezTo>
                <a:cubicBezTo>
                  <a:pt x="83949" y="444012"/>
                  <a:pt x="43975" y="305008"/>
                  <a:pt x="105054" y="194618"/>
                </a:cubicBezTo>
                <a:lnTo>
                  <a:pt x="105054" y="190667"/>
                </a:lnTo>
                <a:lnTo>
                  <a:pt x="107329" y="190667"/>
                </a:lnTo>
                <a:cubicBezTo>
                  <a:pt x="146490" y="123023"/>
                  <a:pt x="217481" y="80058"/>
                  <a:pt x="295573" y="76739"/>
                </a:cubicBezTo>
                <a:close/>
                <a:moveTo>
                  <a:pt x="339398" y="39248"/>
                </a:moveTo>
                <a:cubicBezTo>
                  <a:pt x="344263" y="37150"/>
                  <a:pt x="349908" y="39392"/>
                  <a:pt x="352006" y="44257"/>
                </a:cubicBezTo>
                <a:cubicBezTo>
                  <a:pt x="353401" y="47829"/>
                  <a:pt x="352583" y="51886"/>
                  <a:pt x="349913" y="54638"/>
                </a:cubicBezTo>
                <a:cubicBezTo>
                  <a:pt x="348134" y="56459"/>
                  <a:pt x="345697" y="57488"/>
                  <a:pt x="343150" y="57494"/>
                </a:cubicBezTo>
                <a:cubicBezTo>
                  <a:pt x="341906" y="57483"/>
                  <a:pt x="340675" y="57223"/>
                  <a:pt x="339532" y="56731"/>
                </a:cubicBezTo>
                <a:cubicBezTo>
                  <a:pt x="338371" y="56271"/>
                  <a:pt x="337328" y="55555"/>
                  <a:pt x="336481" y="54638"/>
                </a:cubicBezTo>
                <a:cubicBezTo>
                  <a:pt x="334707" y="52873"/>
                  <a:pt x="333712" y="50471"/>
                  <a:pt x="333719" y="47969"/>
                </a:cubicBezTo>
                <a:cubicBezTo>
                  <a:pt x="333694" y="46699"/>
                  <a:pt x="333921" y="45438"/>
                  <a:pt x="334389" y="44257"/>
                </a:cubicBezTo>
                <a:cubicBezTo>
                  <a:pt x="334849" y="43096"/>
                  <a:pt x="335564" y="42053"/>
                  <a:pt x="336481" y="41206"/>
                </a:cubicBezTo>
                <a:cubicBezTo>
                  <a:pt x="337325" y="40380"/>
                  <a:pt x="338314" y="39716"/>
                  <a:pt x="339398" y="39248"/>
                </a:cubicBezTo>
                <a:close/>
                <a:moveTo>
                  <a:pt x="571816" y="19050"/>
                </a:moveTo>
                <a:cubicBezTo>
                  <a:pt x="561301" y="19064"/>
                  <a:pt x="552780" y="27585"/>
                  <a:pt x="552766" y="38100"/>
                </a:cubicBezTo>
                <a:cubicBezTo>
                  <a:pt x="552766" y="48621"/>
                  <a:pt x="561295" y="57150"/>
                  <a:pt x="571816" y="57150"/>
                </a:cubicBezTo>
                <a:cubicBezTo>
                  <a:pt x="582337" y="57150"/>
                  <a:pt x="590866" y="48621"/>
                  <a:pt x="590866" y="38100"/>
                </a:cubicBezTo>
                <a:cubicBezTo>
                  <a:pt x="590866" y="27579"/>
                  <a:pt x="582337" y="19050"/>
                  <a:pt x="571816" y="19050"/>
                </a:cubicBezTo>
                <a:close/>
                <a:moveTo>
                  <a:pt x="38100" y="19050"/>
                </a:moveTo>
                <a:cubicBezTo>
                  <a:pt x="27579" y="19050"/>
                  <a:pt x="19050" y="27579"/>
                  <a:pt x="19050" y="38100"/>
                </a:cubicBezTo>
                <a:cubicBezTo>
                  <a:pt x="19064" y="48615"/>
                  <a:pt x="27585" y="57136"/>
                  <a:pt x="38100" y="57150"/>
                </a:cubicBezTo>
                <a:cubicBezTo>
                  <a:pt x="48621" y="57150"/>
                  <a:pt x="57150" y="48621"/>
                  <a:pt x="57150" y="38100"/>
                </a:cubicBezTo>
                <a:cubicBezTo>
                  <a:pt x="57150" y="27579"/>
                  <a:pt x="48621" y="19050"/>
                  <a:pt x="38100" y="19050"/>
                </a:cubicBezTo>
                <a:close/>
                <a:moveTo>
                  <a:pt x="571816" y="0"/>
                </a:moveTo>
                <a:cubicBezTo>
                  <a:pt x="592858" y="0"/>
                  <a:pt x="609916" y="17058"/>
                  <a:pt x="609916" y="38100"/>
                </a:cubicBezTo>
                <a:cubicBezTo>
                  <a:pt x="609916" y="59142"/>
                  <a:pt x="592858" y="76200"/>
                  <a:pt x="571816" y="76200"/>
                </a:cubicBezTo>
                <a:cubicBezTo>
                  <a:pt x="565006" y="76165"/>
                  <a:pt x="558332" y="74285"/>
                  <a:pt x="552505" y="70761"/>
                </a:cubicBezTo>
                <a:lnTo>
                  <a:pt x="499532" y="122262"/>
                </a:lnTo>
                <a:cubicBezTo>
                  <a:pt x="546133" y="171600"/>
                  <a:pt x="572003" y="236952"/>
                  <a:pt x="571798" y="304818"/>
                </a:cubicBezTo>
                <a:lnTo>
                  <a:pt x="571798" y="314343"/>
                </a:lnTo>
                <a:lnTo>
                  <a:pt x="552748" y="314343"/>
                </a:lnTo>
                <a:lnTo>
                  <a:pt x="552748" y="304818"/>
                </a:lnTo>
                <a:cubicBezTo>
                  <a:pt x="552940" y="238678"/>
                  <a:pt x="526482" y="175248"/>
                  <a:pt x="479347" y="128848"/>
                </a:cubicBezTo>
                <a:cubicBezTo>
                  <a:pt x="479308" y="128809"/>
                  <a:pt x="479270" y="128770"/>
                  <a:pt x="479231" y="128731"/>
                </a:cubicBezTo>
                <a:cubicBezTo>
                  <a:pt x="475559" y="124958"/>
                  <a:pt x="475640" y="118922"/>
                  <a:pt x="479413" y="115249"/>
                </a:cubicBezTo>
                <a:lnTo>
                  <a:pt x="539069" y="57252"/>
                </a:lnTo>
                <a:cubicBezTo>
                  <a:pt x="535602" y="51463"/>
                  <a:pt x="533753" y="44848"/>
                  <a:pt x="533716" y="38100"/>
                </a:cubicBezTo>
                <a:cubicBezTo>
                  <a:pt x="533716" y="17058"/>
                  <a:pt x="550774" y="0"/>
                  <a:pt x="571816" y="0"/>
                </a:cubicBezTo>
                <a:close/>
                <a:moveTo>
                  <a:pt x="38100" y="0"/>
                </a:moveTo>
                <a:cubicBezTo>
                  <a:pt x="59142" y="0"/>
                  <a:pt x="76200" y="17058"/>
                  <a:pt x="76200" y="38100"/>
                </a:cubicBezTo>
                <a:cubicBezTo>
                  <a:pt x="76165" y="44915"/>
                  <a:pt x="74283" y="51592"/>
                  <a:pt x="70754" y="57422"/>
                </a:cubicBezTo>
                <a:lnTo>
                  <a:pt x="122551" y="110644"/>
                </a:lnTo>
                <a:cubicBezTo>
                  <a:pt x="171890" y="64053"/>
                  <a:pt x="237238" y="38190"/>
                  <a:pt x="305098" y="38397"/>
                </a:cubicBezTo>
                <a:lnTo>
                  <a:pt x="314623" y="38397"/>
                </a:lnTo>
                <a:lnTo>
                  <a:pt x="314623" y="57447"/>
                </a:lnTo>
                <a:lnTo>
                  <a:pt x="305098" y="57447"/>
                </a:lnTo>
                <a:cubicBezTo>
                  <a:pt x="238965" y="57255"/>
                  <a:pt x="175541" y="83701"/>
                  <a:pt x="129137" y="130819"/>
                </a:cubicBezTo>
                <a:cubicBezTo>
                  <a:pt x="127349" y="132624"/>
                  <a:pt x="124914" y="133639"/>
                  <a:pt x="122374" y="133638"/>
                </a:cubicBezTo>
                <a:lnTo>
                  <a:pt x="122327" y="133638"/>
                </a:lnTo>
                <a:cubicBezTo>
                  <a:pt x="119772" y="133625"/>
                  <a:pt x="117329" y="132586"/>
                  <a:pt x="115546" y="130755"/>
                </a:cubicBezTo>
                <a:lnTo>
                  <a:pt x="57243" y="70852"/>
                </a:lnTo>
                <a:cubicBezTo>
                  <a:pt x="51456" y="74316"/>
                  <a:pt x="44845" y="76163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5"/>
          <p:cNvSpPr txBox="1"/>
          <p:nvPr>
            <p:custDataLst>
              <p:tags r:id="rId13"/>
            </p:custDataLst>
          </p:nvPr>
        </p:nvSpPr>
        <p:spPr>
          <a:xfrm>
            <a:off x="447675" y="591682"/>
            <a:ext cx="11277600" cy="523220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447676" y="1133564"/>
            <a:ext cx="11277600" cy="30777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待输入</a:t>
            </a:r>
          </a:p>
        </p:txBody>
      </p:sp>
      <p:pic>
        <p:nvPicPr>
          <p:cNvPr id="7" name="图片 6" descr="资源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84230" y="1245732"/>
            <a:ext cx="2415540" cy="6351270"/>
          </a:xfrm>
          <a:prstGeom prst="rect">
            <a:avLst/>
          </a:prstGeom>
        </p:spPr>
      </p:pic>
      <p:pic>
        <p:nvPicPr>
          <p:cNvPr id="18" name="图片 17" descr="资源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993077" y="1460003"/>
            <a:ext cx="2415540" cy="6351270"/>
          </a:xfrm>
          <a:prstGeom prst="rect">
            <a:avLst/>
          </a:prstGeom>
        </p:spPr>
      </p:pic>
      <p:pic>
        <p:nvPicPr>
          <p:cNvPr id="20" name="图片 19" descr="横向校标_画板 1"/>
          <p:cNvPicPr>
            <a:picLocks noChangeAspect="1"/>
          </p:cNvPicPr>
          <p:nvPr/>
        </p:nvPicPr>
        <p:blipFill>
          <a:blip r:embed="rId18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294"/>
          <p:cNvCxnSpPr/>
          <p:nvPr>
            <p:custDataLst>
              <p:tags r:id="rId3"/>
            </p:custDataLst>
          </p:nvPr>
        </p:nvCxnSpPr>
        <p:spPr>
          <a:xfrm>
            <a:off x="672928" y="2159000"/>
            <a:ext cx="0" cy="10944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98"/>
          <p:cNvCxnSpPr/>
          <p:nvPr>
            <p:custDataLst>
              <p:tags r:id="rId4"/>
            </p:custDataLst>
          </p:nvPr>
        </p:nvCxnSpPr>
        <p:spPr>
          <a:xfrm>
            <a:off x="672928" y="4867275"/>
            <a:ext cx="0" cy="10944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8"/>
          <p:cNvSpPr/>
          <p:nvPr>
            <p:custDataLst>
              <p:tags r:id="rId5"/>
            </p:custDataLst>
          </p:nvPr>
        </p:nvSpPr>
        <p:spPr>
          <a:xfrm>
            <a:off x="4056063" y="2155825"/>
            <a:ext cx="2438400" cy="2436813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defTabSz="0" eaLnBrk="1" fontAlgn="ctr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en-US" sz="1800">
              <a:sym typeface="Arial" panose="020B0604020202020204" pitchFamily="34" charset="0"/>
            </a:endParaRPr>
          </a:p>
        </p:txBody>
      </p:sp>
      <p:sp>
        <p:nvSpPr>
          <p:cNvPr id="40" name="Oval 288"/>
          <p:cNvSpPr/>
          <p:nvPr>
            <p:custDataLst>
              <p:tags r:id="rId6"/>
            </p:custDataLst>
          </p:nvPr>
        </p:nvSpPr>
        <p:spPr>
          <a:xfrm>
            <a:off x="5697538" y="2121535"/>
            <a:ext cx="2438400" cy="2436813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defTabSz="0" eaLnBrk="1" fontAlgn="ctr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en-US" sz="1800">
              <a:sym typeface="Arial" panose="020B0604020202020204" pitchFamily="34" charset="0"/>
            </a:endParaRPr>
          </a:p>
        </p:txBody>
      </p:sp>
      <p:sp>
        <p:nvSpPr>
          <p:cNvPr id="41" name="Oval 289"/>
          <p:cNvSpPr/>
          <p:nvPr>
            <p:custDataLst>
              <p:tags r:id="rId7"/>
            </p:custDataLst>
          </p:nvPr>
        </p:nvSpPr>
        <p:spPr>
          <a:xfrm>
            <a:off x="4852988" y="3203575"/>
            <a:ext cx="2438400" cy="2438400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defTabSz="0" eaLnBrk="1" fontAlgn="ctr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en-US" sz="1800">
              <a:sym typeface="Arial" panose="020B0604020202020204" pitchFamily="34" charset="0"/>
            </a:endParaRPr>
          </a:p>
        </p:txBody>
      </p:sp>
      <p:pic>
        <p:nvPicPr>
          <p:cNvPr id="2" name="Picture 3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/>
          <a:srcRect/>
          <a:stretch>
            <a:fillRect/>
          </a:stretch>
        </p:blipFill>
        <p:spPr bwMode="auto">
          <a:xfrm>
            <a:off x="4519295" y="2690813"/>
            <a:ext cx="512763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/>
          <a:srcRect/>
          <a:stretch>
            <a:fillRect/>
          </a:stretch>
        </p:blipFill>
        <p:spPr bwMode="auto">
          <a:xfrm>
            <a:off x="5873750" y="3427413"/>
            <a:ext cx="4302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/>
          <a:srcRect/>
          <a:stretch>
            <a:fillRect/>
          </a:stretch>
        </p:blipFill>
        <p:spPr bwMode="auto">
          <a:xfrm>
            <a:off x="5849938" y="4875213"/>
            <a:ext cx="477837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/>
          <a:srcRect/>
          <a:stretch>
            <a:fillRect/>
          </a:stretch>
        </p:blipFill>
        <p:spPr bwMode="auto">
          <a:xfrm>
            <a:off x="7183438" y="2703513"/>
            <a:ext cx="485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Straight Connector 294"/>
          <p:cNvCxnSpPr/>
          <p:nvPr>
            <p:custDataLst>
              <p:tags r:id="rId12"/>
            </p:custDataLst>
          </p:nvPr>
        </p:nvCxnSpPr>
        <p:spPr>
          <a:xfrm>
            <a:off x="672928" y="3544887"/>
            <a:ext cx="0" cy="10944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38027" y="2121633"/>
            <a:ext cx="3090863" cy="37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0" rIns="46800" bIns="0" anchor="ctr" anchorCtr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待输入</a:t>
            </a:r>
          </a:p>
        </p:txBody>
      </p:sp>
      <p:sp>
        <p:nvSpPr>
          <p:cNvPr id="55" name="TextBox 1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38028" y="2509838"/>
            <a:ext cx="3090862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46800" bIns="4680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rPr>
              <a:t>待输入</a:t>
            </a:r>
          </a:p>
        </p:txBody>
      </p:sp>
      <p:sp>
        <p:nvSpPr>
          <p:cNvPr id="58" name="TextBox 1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15802" y="3553558"/>
            <a:ext cx="3090863" cy="37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0" rIns="46800" bIns="0" anchor="ctr" anchorCtr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59" name="TextBox 1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38028" y="3940175"/>
            <a:ext cx="3090862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46800" bIns="4680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rPr>
              <a:t>待输入</a:t>
            </a:r>
          </a:p>
        </p:txBody>
      </p:sp>
      <p:sp>
        <p:nvSpPr>
          <p:cNvPr id="64" name="TextBox 13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38027" y="4860925"/>
            <a:ext cx="3090863" cy="37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0" rIns="46800" bIns="0" anchor="ctr" anchorCtr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65" name="TextBox 1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38028" y="5240338"/>
            <a:ext cx="3090862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46800" bIns="4680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rPr>
              <a:t>待输入</a:t>
            </a:r>
          </a:p>
        </p:txBody>
      </p:sp>
      <p:cxnSp>
        <p:nvCxnSpPr>
          <p:cNvPr id="66" name="Straight Connector 294"/>
          <p:cNvCxnSpPr/>
          <p:nvPr>
            <p:custDataLst>
              <p:tags r:id="rId19"/>
            </p:custDataLst>
          </p:nvPr>
        </p:nvCxnSpPr>
        <p:spPr>
          <a:xfrm>
            <a:off x="11585748" y="2159000"/>
            <a:ext cx="0" cy="10944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298"/>
          <p:cNvCxnSpPr/>
          <p:nvPr>
            <p:custDataLst>
              <p:tags r:id="rId20"/>
            </p:custDataLst>
          </p:nvPr>
        </p:nvCxnSpPr>
        <p:spPr>
          <a:xfrm>
            <a:off x="11585748" y="4867275"/>
            <a:ext cx="0" cy="10944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294"/>
          <p:cNvCxnSpPr/>
          <p:nvPr>
            <p:custDataLst>
              <p:tags r:id="rId21"/>
            </p:custDataLst>
          </p:nvPr>
        </p:nvCxnSpPr>
        <p:spPr>
          <a:xfrm>
            <a:off x="11585748" y="3544887"/>
            <a:ext cx="0" cy="10944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13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271047" y="2121633"/>
            <a:ext cx="3090863" cy="37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0" rIns="46800" bIns="0" anchor="ctr" anchorCtr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70" name="TextBox 1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271048" y="2509838"/>
            <a:ext cx="3090862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46800" bIns="4680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rPr>
              <a:t>待输入</a:t>
            </a:r>
          </a:p>
        </p:txBody>
      </p:sp>
      <p:sp>
        <p:nvSpPr>
          <p:cNvPr id="71" name="TextBox 1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271047" y="3553558"/>
            <a:ext cx="3090863" cy="37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0" rIns="46800" bIns="0" anchor="ctr" anchorCtr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72" name="TextBox 13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271048" y="3940175"/>
            <a:ext cx="3090862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46800" bIns="4680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rPr>
              <a:t>待输入</a:t>
            </a:r>
          </a:p>
        </p:txBody>
      </p:sp>
      <p:sp>
        <p:nvSpPr>
          <p:cNvPr id="73" name="TextBox 13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8271047" y="4848837"/>
            <a:ext cx="3090863" cy="38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0" rIns="46800" bIns="0" anchor="ctr" anchorCtr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6</a:t>
            </a:r>
          </a:p>
        </p:txBody>
      </p:sp>
      <p:sp>
        <p:nvSpPr>
          <p:cNvPr id="74" name="TextBox 13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271048" y="5249130"/>
            <a:ext cx="3090862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46800" bIns="4680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rPr>
              <a:t>待输入</a:t>
            </a:r>
          </a:p>
        </p:txBody>
      </p:sp>
      <p:sp>
        <p:nvSpPr>
          <p:cNvPr id="3" name="文本框 2"/>
          <p:cNvSpPr txBox="1"/>
          <p:nvPr>
            <p:custDataLst>
              <p:tags r:id="rId28"/>
            </p:custDataLst>
          </p:nvPr>
        </p:nvSpPr>
        <p:spPr>
          <a:xfrm>
            <a:off x="754063" y="261258"/>
            <a:ext cx="10228262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待输入</a:t>
            </a:r>
          </a:p>
        </p:txBody>
      </p:sp>
      <p:pic>
        <p:nvPicPr>
          <p:cNvPr id="28" name="图片 27" descr="横向校标_画板 1"/>
          <p:cNvPicPr>
            <a:picLocks noChangeAspect="1"/>
          </p:cNvPicPr>
          <p:nvPr/>
        </p:nvPicPr>
        <p:blipFill>
          <a:blip r:embed="rId35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8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51132" y="3591910"/>
            <a:ext cx="7171773" cy="82854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待输入文字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待输入标题</a:t>
            </a: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 w="6600">
                  <a:solidFill>
                    <a:srgbClr val="E2C85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2C85F"/>
                  </a:outerShdw>
                </a:effectLst>
                <a:uLnTx/>
                <a:uFillTx/>
                <a:latin typeface="Arial"/>
                <a:ea typeface="黑体" panose="02010609060101010101" pitchFamily="49" charset="-122"/>
                <a:cs typeface="+mn-cs"/>
                <a:sym typeface="+mn-ea"/>
              </a:rPr>
              <a:t>4</a:t>
            </a:r>
            <a:endParaRPr kumimoji="0" lang="en-US" altLang="zh-CN" sz="9600" b="1" i="0" u="none" strike="noStrike" kern="1200" cap="none" spc="0" normalizeH="0" baseline="0" noProof="0" dirty="0">
              <a:ln w="6600">
                <a:solidFill>
                  <a:srgbClr val="E2C85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2C85F"/>
                </a:outerShdw>
              </a:effectLst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9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977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1610995" y="2790236"/>
            <a:ext cx="2599995" cy="1592505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待输入</a:t>
            </a:r>
          </a:p>
        </p:txBody>
      </p:sp>
      <p:sp>
        <p:nvSpPr>
          <p:cNvPr id="50" name="矩形 49"/>
          <p:cNvSpPr/>
          <p:nvPr>
            <p:custDataLst>
              <p:tags r:id="rId3"/>
            </p:custDataLst>
          </p:nvPr>
        </p:nvSpPr>
        <p:spPr>
          <a:xfrm>
            <a:off x="5547107" y="971061"/>
            <a:ext cx="3386462" cy="1592505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待输入</a:t>
            </a:r>
          </a:p>
        </p:txBody>
      </p:sp>
      <p:sp>
        <p:nvSpPr>
          <p:cNvPr id="70" name="矩形 69"/>
          <p:cNvSpPr/>
          <p:nvPr>
            <p:custDataLst>
              <p:tags r:id="rId4"/>
            </p:custDataLst>
          </p:nvPr>
        </p:nvSpPr>
        <p:spPr>
          <a:xfrm flipH="1">
            <a:off x="8933651" y="2789973"/>
            <a:ext cx="2677329" cy="1592505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待输入</a:t>
            </a:r>
          </a:p>
        </p:txBody>
      </p:sp>
      <p:sp>
        <p:nvSpPr>
          <p:cNvPr id="29" name="任意多边形 28"/>
          <p:cNvSpPr/>
          <p:nvPr>
            <p:custDataLst>
              <p:tags r:id="rId5"/>
            </p:custDataLst>
          </p:nvPr>
        </p:nvSpPr>
        <p:spPr>
          <a:xfrm>
            <a:off x="3728093" y="3010362"/>
            <a:ext cx="4733415" cy="1741203"/>
          </a:xfrm>
          <a:custGeom>
            <a:avLst/>
            <a:gdLst>
              <a:gd name="connsiteX0" fmla="*/ 1947928 w 3895857"/>
              <a:gd name="connsiteY0" fmla="*/ 0 h 1507066"/>
              <a:gd name="connsiteX1" fmla="*/ 3872402 w 3895857"/>
              <a:gd name="connsiteY1" fmla="*/ 1415848 h 1507066"/>
              <a:gd name="connsiteX2" fmla="*/ 3895857 w 3895857"/>
              <a:gd name="connsiteY2" fmla="*/ 1507066 h 1507066"/>
              <a:gd name="connsiteX3" fmla="*/ 0 w 3895857"/>
              <a:gd name="connsiteY3" fmla="*/ 1507066 h 1507066"/>
              <a:gd name="connsiteX4" fmla="*/ 23455 w 3895857"/>
              <a:gd name="connsiteY4" fmla="*/ 1415848 h 1507066"/>
              <a:gd name="connsiteX5" fmla="*/ 1947928 w 3895857"/>
              <a:gd name="connsiteY5" fmla="*/ 0 h 1507066"/>
              <a:gd name="connsiteX0-1" fmla="*/ 3895857 w 3987297"/>
              <a:gd name="connsiteY0-2" fmla="*/ 1507066 h 1598506"/>
              <a:gd name="connsiteX1-3" fmla="*/ 0 w 3987297"/>
              <a:gd name="connsiteY1-4" fmla="*/ 1507066 h 1598506"/>
              <a:gd name="connsiteX2-5" fmla="*/ 23455 w 3987297"/>
              <a:gd name="connsiteY2-6" fmla="*/ 1415848 h 1598506"/>
              <a:gd name="connsiteX3-7" fmla="*/ 1947928 w 3987297"/>
              <a:gd name="connsiteY3-8" fmla="*/ 0 h 1598506"/>
              <a:gd name="connsiteX4-9" fmla="*/ 3872402 w 3987297"/>
              <a:gd name="connsiteY4-10" fmla="*/ 1415848 h 1598506"/>
              <a:gd name="connsiteX5-11" fmla="*/ 3987297 w 3987297"/>
              <a:gd name="connsiteY5-12" fmla="*/ 1598506 h 1598506"/>
              <a:gd name="connsiteX0-13" fmla="*/ 3895857 w 3895857"/>
              <a:gd name="connsiteY0-14" fmla="*/ 1507066 h 1507066"/>
              <a:gd name="connsiteX1-15" fmla="*/ 0 w 3895857"/>
              <a:gd name="connsiteY1-16" fmla="*/ 1507066 h 1507066"/>
              <a:gd name="connsiteX2-17" fmla="*/ 23455 w 3895857"/>
              <a:gd name="connsiteY2-18" fmla="*/ 1415848 h 1507066"/>
              <a:gd name="connsiteX3-19" fmla="*/ 1947928 w 3895857"/>
              <a:gd name="connsiteY3-20" fmla="*/ 0 h 1507066"/>
              <a:gd name="connsiteX4-21" fmla="*/ 3872402 w 3895857"/>
              <a:gd name="connsiteY4-22" fmla="*/ 1415848 h 1507066"/>
              <a:gd name="connsiteX0-23" fmla="*/ 0 w 3872402"/>
              <a:gd name="connsiteY0-24" fmla="*/ 1507066 h 1507066"/>
              <a:gd name="connsiteX1-25" fmla="*/ 23455 w 3872402"/>
              <a:gd name="connsiteY1-26" fmla="*/ 1415848 h 1507066"/>
              <a:gd name="connsiteX2-27" fmla="*/ 1947928 w 3872402"/>
              <a:gd name="connsiteY2-28" fmla="*/ 0 h 1507066"/>
              <a:gd name="connsiteX3-29" fmla="*/ 3872402 w 3872402"/>
              <a:gd name="connsiteY3-30" fmla="*/ 1415848 h 1507066"/>
              <a:gd name="connsiteX0-31" fmla="*/ 0 w 3848947"/>
              <a:gd name="connsiteY0-32" fmla="*/ 1415848 h 1415848"/>
              <a:gd name="connsiteX1-33" fmla="*/ 1924473 w 3848947"/>
              <a:gd name="connsiteY1-34" fmla="*/ 0 h 1415848"/>
              <a:gd name="connsiteX2-35" fmla="*/ 3848947 w 3848947"/>
              <a:gd name="connsiteY2-36" fmla="*/ 1415848 h 1415848"/>
            </a:gdLst>
            <a:ahLst/>
            <a:cxnLst>
              <a:cxn ang="0">
                <a:pos x="connsiteX0-31" y="connsiteY0-32"/>
              </a:cxn>
              <a:cxn ang="0">
                <a:pos x="connsiteX1-33" y="connsiteY1-34"/>
              </a:cxn>
              <a:cxn ang="0">
                <a:pos x="connsiteX2-35" y="connsiteY2-36"/>
              </a:cxn>
            </a:cxnLst>
            <a:rect l="l" t="t" r="r" b="b"/>
            <a:pathLst>
              <a:path w="3848947" h="1415848">
                <a:moveTo>
                  <a:pt x="0" y="1415848"/>
                </a:moveTo>
                <a:cubicBezTo>
                  <a:pt x="255130" y="595577"/>
                  <a:pt x="1020249" y="0"/>
                  <a:pt x="1924473" y="0"/>
                </a:cubicBezTo>
                <a:cubicBezTo>
                  <a:pt x="2828697" y="0"/>
                  <a:pt x="3593816" y="595577"/>
                  <a:pt x="3848947" y="1415848"/>
                </a:cubicBezTo>
              </a:path>
            </a:pathLst>
          </a:custGeom>
          <a:noFill/>
          <a:ln w="38100">
            <a:solidFill>
              <a:srgbClr val="5268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 flipH="1">
            <a:off x="3918721" y="3913433"/>
            <a:ext cx="291543" cy="291543"/>
          </a:xfrm>
          <a:prstGeom prst="ellipse">
            <a:avLst/>
          </a:prstGeom>
          <a:solidFill>
            <a:srgbClr val="FFFFFF"/>
          </a:solidFill>
          <a:ln w="57150">
            <a:solidFill>
              <a:srgbClr val="5268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 flipH="1">
            <a:off x="5949028" y="2867518"/>
            <a:ext cx="291543" cy="291543"/>
          </a:xfrm>
          <a:prstGeom prst="ellipse">
            <a:avLst/>
          </a:prstGeom>
          <a:solidFill>
            <a:srgbClr val="FFFFFF"/>
          </a:solidFill>
          <a:ln w="57150">
            <a:solidFill>
              <a:srgbClr val="5268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 flipH="1">
            <a:off x="7979334" y="3913435"/>
            <a:ext cx="291543" cy="291543"/>
          </a:xfrm>
          <a:prstGeom prst="ellipse">
            <a:avLst/>
          </a:prstGeom>
          <a:solidFill>
            <a:srgbClr val="FFFFFF"/>
          </a:solidFill>
          <a:ln w="57150">
            <a:solidFill>
              <a:srgbClr val="5268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任意多边形 29"/>
          <p:cNvSpPr/>
          <p:nvPr>
            <p:custDataLst>
              <p:tags r:id="rId9"/>
            </p:custDataLst>
          </p:nvPr>
        </p:nvSpPr>
        <p:spPr>
          <a:xfrm>
            <a:off x="4401569" y="3505844"/>
            <a:ext cx="3386459" cy="1245721"/>
          </a:xfrm>
          <a:custGeom>
            <a:avLst/>
            <a:gdLst>
              <a:gd name="connsiteX0" fmla="*/ 1947928 w 3895857"/>
              <a:gd name="connsiteY0" fmla="*/ 0 h 1507066"/>
              <a:gd name="connsiteX1" fmla="*/ 3872402 w 3895857"/>
              <a:gd name="connsiteY1" fmla="*/ 1415848 h 1507066"/>
              <a:gd name="connsiteX2" fmla="*/ 3895857 w 3895857"/>
              <a:gd name="connsiteY2" fmla="*/ 1507066 h 1507066"/>
              <a:gd name="connsiteX3" fmla="*/ 0 w 3895857"/>
              <a:gd name="connsiteY3" fmla="*/ 1507066 h 1507066"/>
              <a:gd name="connsiteX4" fmla="*/ 23455 w 3895857"/>
              <a:gd name="connsiteY4" fmla="*/ 1415848 h 1507066"/>
              <a:gd name="connsiteX5" fmla="*/ 1947928 w 3895857"/>
              <a:gd name="connsiteY5" fmla="*/ 0 h 1507066"/>
              <a:gd name="connsiteX0-1" fmla="*/ 3895857 w 3987297"/>
              <a:gd name="connsiteY0-2" fmla="*/ 1507066 h 1598506"/>
              <a:gd name="connsiteX1-3" fmla="*/ 0 w 3987297"/>
              <a:gd name="connsiteY1-4" fmla="*/ 1507066 h 1598506"/>
              <a:gd name="connsiteX2-5" fmla="*/ 23455 w 3987297"/>
              <a:gd name="connsiteY2-6" fmla="*/ 1415848 h 1598506"/>
              <a:gd name="connsiteX3-7" fmla="*/ 1947928 w 3987297"/>
              <a:gd name="connsiteY3-8" fmla="*/ 0 h 1598506"/>
              <a:gd name="connsiteX4-9" fmla="*/ 3872402 w 3987297"/>
              <a:gd name="connsiteY4-10" fmla="*/ 1415848 h 1598506"/>
              <a:gd name="connsiteX5-11" fmla="*/ 3987297 w 3987297"/>
              <a:gd name="connsiteY5-12" fmla="*/ 1598506 h 1598506"/>
              <a:gd name="connsiteX0-13" fmla="*/ 3895857 w 3895857"/>
              <a:gd name="connsiteY0-14" fmla="*/ 1507066 h 1507066"/>
              <a:gd name="connsiteX1-15" fmla="*/ 0 w 3895857"/>
              <a:gd name="connsiteY1-16" fmla="*/ 1507066 h 1507066"/>
              <a:gd name="connsiteX2-17" fmla="*/ 23455 w 3895857"/>
              <a:gd name="connsiteY2-18" fmla="*/ 1415848 h 1507066"/>
              <a:gd name="connsiteX3-19" fmla="*/ 1947928 w 3895857"/>
              <a:gd name="connsiteY3-20" fmla="*/ 0 h 1507066"/>
              <a:gd name="connsiteX4-21" fmla="*/ 3872402 w 3895857"/>
              <a:gd name="connsiteY4-22" fmla="*/ 1415848 h 1507066"/>
              <a:gd name="connsiteX0-23" fmla="*/ 0 w 3872402"/>
              <a:gd name="connsiteY0-24" fmla="*/ 1507066 h 1507066"/>
              <a:gd name="connsiteX1-25" fmla="*/ 23455 w 3872402"/>
              <a:gd name="connsiteY1-26" fmla="*/ 1415848 h 1507066"/>
              <a:gd name="connsiteX2-27" fmla="*/ 1947928 w 3872402"/>
              <a:gd name="connsiteY2-28" fmla="*/ 0 h 1507066"/>
              <a:gd name="connsiteX3-29" fmla="*/ 3872402 w 3872402"/>
              <a:gd name="connsiteY3-30" fmla="*/ 1415848 h 1507066"/>
              <a:gd name="connsiteX0-31" fmla="*/ 0 w 3848947"/>
              <a:gd name="connsiteY0-32" fmla="*/ 1415848 h 1415848"/>
              <a:gd name="connsiteX1-33" fmla="*/ 1924473 w 3848947"/>
              <a:gd name="connsiteY1-34" fmla="*/ 0 h 1415848"/>
              <a:gd name="connsiteX2-35" fmla="*/ 3848947 w 3848947"/>
              <a:gd name="connsiteY2-36" fmla="*/ 1415848 h 1415848"/>
            </a:gdLst>
            <a:ahLst/>
            <a:cxnLst>
              <a:cxn ang="0">
                <a:pos x="connsiteX0-31" y="connsiteY0-32"/>
              </a:cxn>
              <a:cxn ang="0">
                <a:pos x="connsiteX1-33" y="connsiteY1-34"/>
              </a:cxn>
              <a:cxn ang="0">
                <a:pos x="connsiteX2-35" y="connsiteY2-36"/>
              </a:cxn>
            </a:cxnLst>
            <a:rect l="l" t="t" r="r" b="b"/>
            <a:pathLst>
              <a:path w="3848947" h="1415848">
                <a:moveTo>
                  <a:pt x="0" y="1415848"/>
                </a:moveTo>
                <a:cubicBezTo>
                  <a:pt x="255130" y="595577"/>
                  <a:pt x="1020249" y="0"/>
                  <a:pt x="1924473" y="0"/>
                </a:cubicBezTo>
                <a:cubicBezTo>
                  <a:pt x="2828697" y="0"/>
                  <a:pt x="3593816" y="595577"/>
                  <a:pt x="3848947" y="1415848"/>
                </a:cubicBezTo>
              </a:path>
            </a:pathLst>
          </a:custGeom>
          <a:solidFill>
            <a:srgbClr val="4276A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216000" rIns="14400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zh-CN" altLang="da-DK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待输入</a:t>
            </a:r>
          </a:p>
        </p:txBody>
      </p: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492973" y="355049"/>
            <a:ext cx="11006667" cy="768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effectLst/>
                <a:latin typeface="Arial" panose="020B0604020202020204" pitchFamily="34" charset="0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j-lt"/>
                <a:ea typeface="+mj-ea"/>
              </a:rPr>
              <a:t>待输入标题</a:t>
            </a:r>
          </a:p>
        </p:txBody>
      </p:sp>
      <p:sp>
        <p:nvSpPr>
          <p:cNvPr id="8" name="椭圆 7"/>
          <p:cNvSpPr/>
          <p:nvPr/>
        </p:nvSpPr>
        <p:spPr>
          <a:xfrm>
            <a:off x="4330065" y="3463290"/>
            <a:ext cx="3529965" cy="3367405"/>
          </a:xfrm>
          <a:prstGeom prst="ellipse">
            <a:avLst/>
          </a:prstGeom>
          <a:blipFill rotWithShape="1"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29339" y="3463013"/>
            <a:ext cx="3520440" cy="336804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横向校标_画板 1"/>
          <p:cNvPicPr>
            <a:picLocks noChangeAspect="1"/>
          </p:cNvPicPr>
          <p:nvPr/>
        </p:nvPicPr>
        <p:blipFill>
          <a:blip r:embed="rId15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>
            <p:custDataLst>
              <p:tags r:id="rId3"/>
            </p:custDataLst>
          </p:nvPr>
        </p:nvGrpSpPr>
        <p:grpSpPr>
          <a:xfrm>
            <a:off x="5016705" y="2152119"/>
            <a:ext cx="1897182" cy="3362332"/>
            <a:chOff x="5178542" y="2272267"/>
            <a:chExt cx="1897182" cy="3362332"/>
          </a:xfrm>
          <a:blipFill rotWithShape="1">
            <a:blip r:embed="rId9"/>
            <a:stretch>
              <a:fillRect t="-3000" b="-3000"/>
            </a:stretch>
          </a:blipFill>
        </p:grpSpPr>
        <p:sp>
          <p:nvSpPr>
            <p:cNvPr id="87" name="Rectangle 69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178542" y="2272267"/>
              <a:ext cx="1897182" cy="3362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88" name="AutoShape 72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rot="5400000">
              <a:off x="5532481" y="3126805"/>
              <a:ext cx="1171650" cy="1171652"/>
            </a:xfrm>
            <a:custGeom>
              <a:avLst/>
              <a:gdLst>
                <a:gd name="G0" fmla="+- 1558 0 0"/>
                <a:gd name="G1" fmla="+- 21600 0 1558"/>
                <a:gd name="G2" fmla="+- 21600 0 1558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558" y="10800"/>
                  </a:moveTo>
                  <a:cubicBezTo>
                    <a:pt x="1558" y="15904"/>
                    <a:pt x="5696" y="20042"/>
                    <a:pt x="10800" y="20042"/>
                  </a:cubicBezTo>
                  <a:cubicBezTo>
                    <a:pt x="15904" y="20042"/>
                    <a:pt x="20042" y="15904"/>
                    <a:pt x="20042" y="10800"/>
                  </a:cubicBezTo>
                  <a:cubicBezTo>
                    <a:pt x="20042" y="5696"/>
                    <a:pt x="15904" y="1558"/>
                    <a:pt x="10800" y="1558"/>
                  </a:cubicBezTo>
                  <a:cubicBezTo>
                    <a:pt x="5696" y="1558"/>
                    <a:pt x="1558" y="5696"/>
                    <a:pt x="1558" y="1080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square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89" name="AutoShape 73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rot="2662149">
              <a:off x="5532480" y="3126807"/>
              <a:ext cx="1171652" cy="1171650"/>
            </a:xfrm>
            <a:custGeom>
              <a:avLst/>
              <a:gdLst>
                <a:gd name="G0" fmla="+- 9187 0 0"/>
                <a:gd name="G1" fmla="+- -8798230 0 0"/>
                <a:gd name="G2" fmla="+- 0 0 -8798230"/>
                <a:gd name="T0" fmla="*/ 0 256 1"/>
                <a:gd name="T1" fmla="*/ 180 256 1"/>
                <a:gd name="G3" fmla="+- -8798230 T0 T1"/>
                <a:gd name="T2" fmla="*/ 0 256 1"/>
                <a:gd name="T3" fmla="*/ 90 256 1"/>
                <a:gd name="G4" fmla="+- -8798230 T2 T3"/>
                <a:gd name="G5" fmla="*/ G4 2 1"/>
                <a:gd name="T4" fmla="*/ 90 256 1"/>
                <a:gd name="T5" fmla="*/ 0 256 1"/>
                <a:gd name="G6" fmla="+- -8798230 T4 T5"/>
                <a:gd name="G7" fmla="*/ G6 2 1"/>
                <a:gd name="G8" fmla="abs -879823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9187"/>
                <a:gd name="G18" fmla="*/ 9187 1 2"/>
                <a:gd name="G19" fmla="+- G18 5400 0"/>
                <a:gd name="G20" fmla="cos G19 -8798230"/>
                <a:gd name="G21" fmla="sin G19 -8798230"/>
                <a:gd name="G22" fmla="+- G20 10800 0"/>
                <a:gd name="G23" fmla="+- G21 10800 0"/>
                <a:gd name="G24" fmla="+- 10800 0 G20"/>
                <a:gd name="G25" fmla="+- 9187 10800 0"/>
                <a:gd name="G26" fmla="?: G9 G17 G25"/>
                <a:gd name="G27" fmla="?: G9 0 21600"/>
                <a:gd name="G28" fmla="cos 10800 -8798230"/>
                <a:gd name="G29" fmla="sin 10800 -8798230"/>
                <a:gd name="G30" fmla="sin 9187 -8798230"/>
                <a:gd name="G31" fmla="+- G28 10800 0"/>
                <a:gd name="G32" fmla="+- G29 10800 0"/>
                <a:gd name="G33" fmla="+- G30 10800 0"/>
                <a:gd name="G34" fmla="?: G4 0 G31"/>
                <a:gd name="G35" fmla="?: -8798230 G34 0"/>
                <a:gd name="G36" fmla="?: G6 G35 G31"/>
                <a:gd name="G37" fmla="+- 21600 0 G36"/>
                <a:gd name="G38" fmla="?: G4 0 G33"/>
                <a:gd name="G39" fmla="?: -879823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3826 w 21600"/>
                <a:gd name="T15" fmla="*/ 3641 h 21600"/>
                <a:gd name="T16" fmla="*/ 10800 w 21600"/>
                <a:gd name="T17" fmla="*/ 1613 h 21600"/>
                <a:gd name="T18" fmla="*/ 17774 w 21600"/>
                <a:gd name="T19" fmla="*/ 364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4389" y="4219"/>
                  </a:moveTo>
                  <a:cubicBezTo>
                    <a:pt x="6104" y="2548"/>
                    <a:pt x="8405" y="1613"/>
                    <a:pt x="10800" y="1613"/>
                  </a:cubicBezTo>
                  <a:cubicBezTo>
                    <a:pt x="13194" y="1613"/>
                    <a:pt x="15495" y="2548"/>
                    <a:pt x="17210" y="4219"/>
                  </a:cubicBezTo>
                  <a:lnTo>
                    <a:pt x="18336" y="3063"/>
                  </a:lnTo>
                  <a:cubicBezTo>
                    <a:pt x="16319" y="1099"/>
                    <a:pt x="13615" y="0"/>
                    <a:pt x="10799" y="0"/>
                  </a:cubicBezTo>
                  <a:cubicBezTo>
                    <a:pt x="7984" y="0"/>
                    <a:pt x="5280" y="1099"/>
                    <a:pt x="3263" y="306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normAutofit fontScale="925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</p:grpSp>
      <p:sp>
        <p:nvSpPr>
          <p:cNvPr id="90" name="íśliḓé">
            <a:extLst>
              <a:ext uri="{FF2B5EF4-FFF2-40B4-BE49-F238E27FC236}">
                <a16:creationId xmlns:a16="http://schemas.microsoft.com/office/drawing/2014/main" id="{B53FF368-EF9A-4811-99E3-A2B9DD2BDA3D}"/>
              </a:ext>
            </a:extLst>
          </p:cNvPr>
          <p:cNvSpPr/>
          <p:nvPr/>
        </p:nvSpPr>
        <p:spPr>
          <a:xfrm>
            <a:off x="344032" y="3540141"/>
            <a:ext cx="4593647" cy="697256"/>
          </a:xfrm>
          <a:prstGeom prst="roundRect">
            <a:avLst>
              <a:gd name="adj" fmla="val 50000"/>
            </a:avLst>
          </a:prstGeom>
          <a:ln w="38100" cap="rnd">
            <a:gradFill>
              <a:gsLst>
                <a:gs pos="100000">
                  <a:schemeClr val="accent6">
                    <a:lumMod val="60000"/>
                    <a:lumOff val="40000"/>
                    <a:alpha val="0"/>
                  </a:schemeClr>
                </a:gs>
                <a:gs pos="20000">
                  <a:schemeClr val="accent6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80000" rIns="18000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49EB2">
                        <a:lumMod val="60000"/>
                        <a:lumOff val="40000"/>
                        <a:alpha val="0"/>
                      </a:srgbClr>
                    </a:gs>
                    <a:gs pos="60000">
                      <a:srgbClr val="649EB2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rgbClr val="649EB2">
                      <a:alpha val="20000"/>
                    </a:srgbClr>
                  </a:outerShdw>
                </a:effectLst>
                <a:uLnTx/>
                <a:uFillTx/>
                <a:latin typeface="Arial"/>
                <a:ea typeface="黑体"/>
                <a:cs typeface="+mn-cs"/>
              </a:rPr>
              <a:t>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49EB2">
                      <a:lumMod val="60000"/>
                      <a:lumOff val="40000"/>
                      <a:alpha val="0"/>
                    </a:srgbClr>
                  </a:gs>
                  <a:gs pos="60000">
                    <a:srgbClr val="649EB2"/>
                  </a:gs>
                </a:gsLst>
                <a:lin ang="2700000" scaled="0"/>
              </a:gradFill>
              <a:effectLst>
                <a:outerShdw blurRad="76200" dist="50800" dir="5400000" algn="ctr" rotWithShape="0">
                  <a:srgbClr val="649EB2">
                    <a:alpha val="20000"/>
                  </a:srgbClr>
                </a:outerShdw>
              </a:effectLst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91" name="íŝ1îďê">
            <a:extLst>
              <a:ext uri="{FF2B5EF4-FFF2-40B4-BE49-F238E27FC236}">
                <a16:creationId xmlns:a16="http://schemas.microsoft.com/office/drawing/2014/main" id="{D7F174B6-0BDC-443A-B863-660436099254}"/>
              </a:ext>
            </a:extLst>
          </p:cNvPr>
          <p:cNvSpPr/>
          <p:nvPr/>
        </p:nvSpPr>
        <p:spPr>
          <a:xfrm>
            <a:off x="7020199" y="3484657"/>
            <a:ext cx="4604450" cy="697256"/>
          </a:xfrm>
          <a:prstGeom prst="roundRect">
            <a:avLst>
              <a:gd name="adj" fmla="val 50000"/>
            </a:avLst>
          </a:prstGeom>
          <a:ln w="38100" cap="rnd">
            <a:gradFill>
              <a:gsLst>
                <a:gs pos="100000">
                  <a:schemeClr val="accent4">
                    <a:lumMod val="60000"/>
                    <a:lumOff val="40000"/>
                    <a:alpha val="0"/>
                  </a:schemeClr>
                </a:gs>
                <a:gs pos="20000">
                  <a:schemeClr val="accent4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80000" rIns="18000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6C88B">
                        <a:lumMod val="60000"/>
                        <a:lumOff val="40000"/>
                      </a:srgbClr>
                    </a:gs>
                    <a:gs pos="60000">
                      <a:srgbClr val="D6C88B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rgbClr val="D6C88B">
                      <a:alpha val="20000"/>
                    </a:srgbClr>
                  </a:outerShdw>
                </a:effectLst>
                <a:uLnTx/>
                <a:uFillTx/>
                <a:latin typeface="Arial"/>
                <a:ea typeface="黑体"/>
                <a:cs typeface="+mn-cs"/>
              </a:rPr>
              <a:t>05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D6C88B">
                      <a:lumMod val="60000"/>
                      <a:lumOff val="40000"/>
                    </a:srgbClr>
                  </a:gs>
                  <a:gs pos="60000">
                    <a:srgbClr val="D6C88B"/>
                  </a:gs>
                </a:gsLst>
                <a:lin ang="2700000" scaled="0"/>
              </a:gradFill>
              <a:effectLst>
                <a:outerShdw blurRad="76200" dist="50800" dir="5400000" algn="ctr" rotWithShape="0">
                  <a:srgbClr val="D6C88B">
                    <a:alpha val="20000"/>
                  </a:srgbClr>
                </a:outerShdw>
              </a:effectLst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92" name="ïŝlïďê">
            <a:extLst>
              <a:ext uri="{FF2B5EF4-FFF2-40B4-BE49-F238E27FC236}">
                <a16:creationId xmlns:a16="http://schemas.microsoft.com/office/drawing/2014/main" id="{367DE3AA-EC2F-45AD-A224-ADA2F79F447D}"/>
              </a:ext>
            </a:extLst>
          </p:cNvPr>
          <p:cNvSpPr/>
          <p:nvPr/>
        </p:nvSpPr>
        <p:spPr>
          <a:xfrm>
            <a:off x="1311410" y="2427318"/>
            <a:ext cx="3624062" cy="697256"/>
          </a:xfrm>
          <a:prstGeom prst="roundRect">
            <a:avLst>
              <a:gd name="adj" fmla="val 50000"/>
            </a:avLst>
          </a:prstGeom>
          <a:ln w="50800" cap="rnd"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20000">
                  <a:schemeClr val="accent1"/>
                </a:gs>
              </a:gsLst>
              <a:lin ang="12000000" scaled="0"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rIns="18000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BD374A">
                        <a:lumMod val="60000"/>
                        <a:lumOff val="40000"/>
                      </a:srgbClr>
                    </a:gs>
                    <a:gs pos="60000">
                      <a:srgbClr val="BD374A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rgbClr val="BD374A">
                      <a:alpha val="20000"/>
                    </a:srgbClr>
                  </a:outerShdw>
                </a:effectLst>
                <a:uLnTx/>
                <a:uFillTx/>
                <a:latin typeface="Arial"/>
                <a:ea typeface="黑体"/>
                <a:cs typeface="+mn-cs"/>
              </a:rPr>
              <a:t>01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BD374A">
                      <a:lumMod val="60000"/>
                      <a:lumOff val="40000"/>
                    </a:srgbClr>
                  </a:gs>
                  <a:gs pos="60000">
                    <a:srgbClr val="BD374A"/>
                  </a:gs>
                </a:gsLst>
                <a:lin ang="2700000" scaled="0"/>
              </a:gradFill>
              <a:effectLst>
                <a:outerShdw blurRad="76200" dist="50800" dir="5400000" algn="ctr" rotWithShape="0">
                  <a:srgbClr val="BD374A">
                    <a:alpha val="20000"/>
                  </a:srgbClr>
                </a:outerShdw>
              </a:effectLst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93" name="íṩḻiḍê">
            <a:extLst>
              <a:ext uri="{FF2B5EF4-FFF2-40B4-BE49-F238E27FC236}">
                <a16:creationId xmlns:a16="http://schemas.microsoft.com/office/drawing/2014/main" id="{C2F23217-F5EA-4404-B4C6-2D4ADA4FB0E2}"/>
              </a:ext>
            </a:extLst>
          </p:cNvPr>
          <p:cNvSpPr/>
          <p:nvPr/>
        </p:nvSpPr>
        <p:spPr>
          <a:xfrm>
            <a:off x="7058869" y="2388850"/>
            <a:ext cx="3624062" cy="697256"/>
          </a:xfrm>
          <a:prstGeom prst="roundRect">
            <a:avLst>
              <a:gd name="adj" fmla="val 50000"/>
            </a:avLst>
          </a:prstGeom>
          <a:ln w="38100" cap="rnd">
            <a:gradFill>
              <a:gsLst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  <a:gs pos="20000">
                  <a:schemeClr val="accent2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80000" rIns="18000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A868F">
                        <a:lumMod val="60000"/>
                        <a:lumOff val="40000"/>
                        <a:alpha val="0"/>
                      </a:srgbClr>
                    </a:gs>
                    <a:gs pos="60000">
                      <a:srgbClr val="6A868F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rgbClr val="6A868F">
                      <a:alpha val="20000"/>
                    </a:srgbClr>
                  </a:outerShdw>
                </a:effectLst>
                <a:uLnTx/>
                <a:uFillTx/>
                <a:latin typeface="Arial"/>
                <a:ea typeface="黑体"/>
                <a:cs typeface="+mn-cs"/>
              </a:rPr>
              <a:t>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A868F">
                      <a:lumMod val="60000"/>
                      <a:lumOff val="40000"/>
                      <a:alpha val="0"/>
                    </a:srgbClr>
                  </a:gs>
                  <a:gs pos="60000">
                    <a:srgbClr val="6A868F"/>
                  </a:gs>
                </a:gsLst>
                <a:lin ang="2700000" scaled="0"/>
              </a:gradFill>
              <a:effectLst>
                <a:outerShdw blurRad="76200" dist="50800" dir="5400000" algn="ctr" rotWithShape="0">
                  <a:srgbClr val="6A868F">
                    <a:alpha val="20000"/>
                  </a:srgbClr>
                </a:outerShdw>
              </a:effectLst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94" name="iṧļîḑè">
            <a:extLst>
              <a:ext uri="{FF2B5EF4-FFF2-40B4-BE49-F238E27FC236}">
                <a16:creationId xmlns:a16="http://schemas.microsoft.com/office/drawing/2014/main" id="{68571204-576D-40CB-ABE2-452A1CD715DB}"/>
              </a:ext>
            </a:extLst>
          </p:cNvPr>
          <p:cNvSpPr/>
          <p:nvPr/>
        </p:nvSpPr>
        <p:spPr>
          <a:xfrm>
            <a:off x="1285592" y="4672073"/>
            <a:ext cx="3618006" cy="697256"/>
          </a:xfrm>
          <a:prstGeom prst="roundRect">
            <a:avLst>
              <a:gd name="adj" fmla="val 50000"/>
            </a:avLst>
          </a:prstGeom>
          <a:ln w="38100" cap="rnd">
            <a:gradFill>
              <a:gsLst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  <a:gs pos="20000">
                  <a:schemeClr val="accent3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80000" rIns="18000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1778E">
                        <a:lumMod val="60000"/>
                        <a:lumOff val="40000"/>
                        <a:alpha val="0"/>
                      </a:srgbClr>
                    </a:gs>
                    <a:gs pos="60000">
                      <a:srgbClr val="31778E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rgbClr val="31778E">
                      <a:alpha val="20000"/>
                    </a:srgbClr>
                  </a:outerShdw>
                </a:effectLst>
                <a:uLnTx/>
                <a:uFillTx/>
                <a:latin typeface="Arial"/>
                <a:ea typeface="黑体"/>
                <a:cs typeface="+mn-cs"/>
              </a:rPr>
              <a:t>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31778E">
                      <a:lumMod val="60000"/>
                      <a:lumOff val="40000"/>
                      <a:alpha val="0"/>
                    </a:srgbClr>
                  </a:gs>
                  <a:gs pos="60000">
                    <a:srgbClr val="31778E"/>
                  </a:gs>
                </a:gsLst>
                <a:lin ang="2700000" scaled="0"/>
              </a:gradFill>
              <a:effectLst>
                <a:outerShdw blurRad="76200" dist="50800" dir="5400000" algn="ctr" rotWithShape="0">
                  <a:srgbClr val="31778E">
                    <a:alpha val="20000"/>
                  </a:srgbClr>
                </a:outerShdw>
              </a:effectLst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95" name="îşļíḑe">
            <a:extLst>
              <a:ext uri="{FF2B5EF4-FFF2-40B4-BE49-F238E27FC236}">
                <a16:creationId xmlns:a16="http://schemas.microsoft.com/office/drawing/2014/main" id="{A0B0D950-A9B7-4F5A-85D4-1CB029108FFA}"/>
              </a:ext>
            </a:extLst>
          </p:cNvPr>
          <p:cNvSpPr/>
          <p:nvPr/>
        </p:nvSpPr>
        <p:spPr>
          <a:xfrm>
            <a:off x="6977607" y="4562742"/>
            <a:ext cx="3624062" cy="697256"/>
          </a:xfrm>
          <a:prstGeom prst="roundRect">
            <a:avLst>
              <a:gd name="adj" fmla="val 50000"/>
            </a:avLst>
          </a:prstGeom>
          <a:ln w="38100" cap="rnd">
            <a:gradFill>
              <a:gsLst>
                <a:gs pos="100000">
                  <a:schemeClr val="accent5">
                    <a:lumMod val="60000"/>
                    <a:lumOff val="40000"/>
                    <a:alpha val="0"/>
                  </a:schemeClr>
                </a:gs>
                <a:gs pos="20000">
                  <a:schemeClr val="accent5"/>
                </a:gs>
              </a:gsLst>
              <a:lin ang="120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80000" rIns="18000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66E49">
                        <a:lumMod val="60000"/>
                        <a:lumOff val="40000"/>
                      </a:srgbClr>
                    </a:gs>
                    <a:gs pos="60000">
                      <a:srgbClr val="D66E49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rgbClr val="D66E49">
                      <a:alpha val="20000"/>
                    </a:srgbClr>
                  </a:outerShdw>
                </a:effectLst>
                <a:uLnTx/>
                <a:uFillTx/>
                <a:latin typeface="Arial"/>
                <a:ea typeface="黑体"/>
                <a:cs typeface="+mn-cs"/>
              </a:rPr>
              <a:t>06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D66E49">
                      <a:lumMod val="60000"/>
                      <a:lumOff val="40000"/>
                    </a:srgbClr>
                  </a:gs>
                  <a:gs pos="60000">
                    <a:srgbClr val="D66E49"/>
                  </a:gs>
                </a:gsLst>
                <a:lin ang="2700000" scaled="0"/>
              </a:gradFill>
              <a:effectLst>
                <a:outerShdw blurRad="76200" dist="50800" dir="5400000" algn="ctr" rotWithShape="0">
                  <a:srgbClr val="D66E49">
                    <a:alpha val="20000"/>
                  </a:srgbClr>
                </a:outerShdw>
              </a:effectLst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218786" y="1211052"/>
            <a:ext cx="11832879" cy="5244465"/>
          </a:xfrm>
          <a:prstGeom prst="roundRect">
            <a:avLst/>
          </a:prstGeom>
          <a:solidFill>
            <a:srgbClr val="DCDCDC">
              <a:alpha val="18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pic>
        <p:nvPicPr>
          <p:cNvPr id="13" name="图片 12" descr="横向校标_画板 1"/>
          <p:cNvPicPr>
            <a:picLocks noChangeAspect="1"/>
          </p:cNvPicPr>
          <p:nvPr/>
        </p:nvPicPr>
        <p:blipFill>
          <a:blip r:embed="rId10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>
            <p:custDataLst>
              <p:tags r:id="rId2"/>
            </p:custDataLst>
          </p:nvPr>
        </p:nvGrpSpPr>
        <p:grpSpPr>
          <a:xfrm>
            <a:off x="4214167" y="1422078"/>
            <a:ext cx="3763666" cy="3984684"/>
            <a:chOff x="4346524" y="1422078"/>
            <a:chExt cx="3763666" cy="3984684"/>
          </a:xfrm>
        </p:grpSpPr>
        <p:sp>
          <p:nvSpPr>
            <p:cNvPr id="7" name="六边形 6"/>
            <p:cNvSpPr/>
            <p:nvPr>
              <p:custDataLst>
                <p:tags r:id="rId3"/>
              </p:custDataLst>
            </p:nvPr>
          </p:nvSpPr>
          <p:spPr>
            <a:xfrm rot="5400000">
              <a:off x="6999109" y="3906548"/>
              <a:ext cx="647997" cy="558618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六边形 8"/>
            <p:cNvSpPr/>
            <p:nvPr>
              <p:custDataLst>
                <p:tags r:id="rId4"/>
              </p:custDataLst>
            </p:nvPr>
          </p:nvSpPr>
          <p:spPr>
            <a:xfrm rot="5400000">
              <a:off x="7023860" y="1989629"/>
              <a:ext cx="647997" cy="558618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六边形 9"/>
            <p:cNvSpPr/>
            <p:nvPr>
              <p:custDataLst>
                <p:tags r:id="rId5"/>
              </p:custDataLst>
            </p:nvPr>
          </p:nvSpPr>
          <p:spPr>
            <a:xfrm rot="5400000">
              <a:off x="6232518" y="2195309"/>
              <a:ext cx="840840" cy="724861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六边形 10"/>
            <p:cNvSpPr/>
            <p:nvPr>
              <p:custDataLst>
                <p:tags r:id="rId6"/>
              </p:custDataLst>
            </p:nvPr>
          </p:nvSpPr>
          <p:spPr>
            <a:xfrm rot="5400000">
              <a:off x="7037258" y="2731986"/>
              <a:ext cx="840840" cy="724861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" name="六边形 11"/>
            <p:cNvSpPr/>
            <p:nvPr>
              <p:custDataLst>
                <p:tags r:id="rId7"/>
              </p:custDataLst>
            </p:nvPr>
          </p:nvSpPr>
          <p:spPr>
            <a:xfrm rot="5400000">
              <a:off x="4967120" y="1759944"/>
              <a:ext cx="1308453" cy="1127976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六边形 12"/>
            <p:cNvSpPr/>
            <p:nvPr>
              <p:custDataLst>
                <p:tags r:id="rId8"/>
              </p:custDataLst>
            </p:nvPr>
          </p:nvSpPr>
          <p:spPr>
            <a:xfrm rot="5400000">
              <a:off x="4578836" y="2583981"/>
              <a:ext cx="1308453" cy="1127976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六边形 13"/>
            <p:cNvSpPr/>
            <p:nvPr>
              <p:custDataLst>
                <p:tags r:id="rId9"/>
              </p:custDataLst>
            </p:nvPr>
          </p:nvSpPr>
          <p:spPr>
            <a:xfrm rot="5400000">
              <a:off x="6102168" y="3589473"/>
              <a:ext cx="1611379" cy="1389118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六边形 14"/>
            <p:cNvSpPr/>
            <p:nvPr>
              <p:custDataLst>
                <p:tags r:id="rId10"/>
              </p:custDataLst>
            </p:nvPr>
          </p:nvSpPr>
          <p:spPr>
            <a:xfrm rot="5400000">
              <a:off x="7128794" y="1659099"/>
              <a:ext cx="887129" cy="764767"/>
            </a:xfrm>
            <a:prstGeom prst="hexagon">
              <a:avLst/>
            </a:prstGeom>
            <a:noFill/>
            <a:ln>
              <a:solidFill>
                <a:srgbClr val="0DA3F9">
                  <a:lumMod val="20000"/>
                  <a:lumOff val="80000"/>
                </a:srgbClr>
              </a:solidFill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六边形 16"/>
            <p:cNvSpPr/>
            <p:nvPr>
              <p:custDataLst>
                <p:tags r:id="rId11"/>
              </p:custDataLst>
            </p:nvPr>
          </p:nvSpPr>
          <p:spPr>
            <a:xfrm rot="5400000">
              <a:off x="4296048" y="2274371"/>
              <a:ext cx="731908" cy="630955"/>
            </a:xfrm>
            <a:prstGeom prst="hexagon">
              <a:avLst/>
            </a:prstGeom>
            <a:noFill/>
            <a:ln>
              <a:solidFill>
                <a:srgbClr val="0DA3F9">
                  <a:lumMod val="20000"/>
                  <a:lumOff val="80000"/>
                </a:srgbClr>
              </a:solidFill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六边形 17"/>
            <p:cNvSpPr/>
            <p:nvPr>
              <p:custDataLst>
                <p:tags r:id="rId12"/>
              </p:custDataLst>
            </p:nvPr>
          </p:nvSpPr>
          <p:spPr>
            <a:xfrm rot="5400000">
              <a:off x="5924253" y="1476499"/>
              <a:ext cx="789116" cy="680273"/>
            </a:xfrm>
            <a:prstGeom prst="hexagon">
              <a:avLst/>
            </a:prstGeom>
            <a:noFill/>
            <a:ln>
              <a:solidFill>
                <a:srgbClr val="0DA3F9">
                  <a:lumMod val="20000"/>
                  <a:lumOff val="80000"/>
                </a:srgbClr>
              </a:solidFill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六边形 18"/>
            <p:cNvSpPr/>
            <p:nvPr>
              <p:custDataLst>
                <p:tags r:id="rId13"/>
              </p:custDataLst>
            </p:nvPr>
          </p:nvSpPr>
          <p:spPr>
            <a:xfrm rot="5400000">
              <a:off x="5810842" y="2470688"/>
              <a:ext cx="840841" cy="724863"/>
            </a:xfrm>
            <a:prstGeom prst="hexagon">
              <a:avLst/>
            </a:prstGeom>
            <a:noFill/>
            <a:ln>
              <a:solidFill>
                <a:srgbClr val="0DA3F9">
                  <a:lumMod val="20000"/>
                  <a:lumOff val="80000"/>
                </a:srgbClr>
              </a:solidFill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六边形 20"/>
            <p:cNvSpPr/>
            <p:nvPr>
              <p:custDataLst>
                <p:tags r:id="rId14"/>
              </p:custDataLst>
            </p:nvPr>
          </p:nvSpPr>
          <p:spPr>
            <a:xfrm rot="5400000">
              <a:off x="6743851" y="4361461"/>
              <a:ext cx="1122730" cy="967872"/>
            </a:xfrm>
            <a:prstGeom prst="hexagon">
              <a:avLst/>
            </a:prstGeom>
            <a:noFill/>
            <a:ln>
              <a:solidFill>
                <a:srgbClr val="0DA3F9">
                  <a:lumMod val="20000"/>
                  <a:lumOff val="80000"/>
                </a:srgbClr>
              </a:solidFill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>
              <p:custDataLst>
                <p:tags r:id="rId15"/>
              </p:custDataLst>
            </p:nvPr>
          </p:nvSpPr>
          <p:spPr>
            <a:xfrm rot="5400000">
              <a:off x="4677892" y="1640733"/>
              <a:ext cx="3173666" cy="3690931"/>
            </a:xfrm>
            <a:custGeom>
              <a:avLst/>
              <a:gdLst>
                <a:gd name="connsiteX0" fmla="*/ 2749086 w 3173666"/>
                <a:gd name="connsiteY0" fmla="*/ 990124 h 3690931"/>
                <a:gd name="connsiteX1" fmla="*/ 2840591 w 3173666"/>
                <a:gd name="connsiteY1" fmla="*/ 807115 h 3690931"/>
                <a:gd name="connsiteX2" fmla="*/ 3082162 w 3173666"/>
                <a:gd name="connsiteY2" fmla="*/ 807115 h 3690931"/>
                <a:gd name="connsiteX3" fmla="*/ 3173666 w 3173666"/>
                <a:gd name="connsiteY3" fmla="*/ 990124 h 3690931"/>
                <a:gd name="connsiteX4" fmla="*/ 3082162 w 3173666"/>
                <a:gd name="connsiteY4" fmla="*/ 1173133 h 3690931"/>
                <a:gd name="connsiteX5" fmla="*/ 2840591 w 3173666"/>
                <a:gd name="connsiteY5" fmla="*/ 1173133 h 3690931"/>
                <a:gd name="connsiteX6" fmla="*/ 2218141 w 3173666"/>
                <a:gd name="connsiteY6" fmla="*/ 1531719 h 3690931"/>
                <a:gd name="connsiteX7" fmla="*/ 2309645 w 3173666"/>
                <a:gd name="connsiteY7" fmla="*/ 1348710 h 3690931"/>
                <a:gd name="connsiteX8" fmla="*/ 2551216 w 3173666"/>
                <a:gd name="connsiteY8" fmla="*/ 1348710 h 3690931"/>
                <a:gd name="connsiteX9" fmla="*/ 2642720 w 3173666"/>
                <a:gd name="connsiteY9" fmla="*/ 1531719 h 3690931"/>
                <a:gd name="connsiteX10" fmla="*/ 2551216 w 3173666"/>
                <a:gd name="connsiteY10" fmla="*/ 1714728 h 3690931"/>
                <a:gd name="connsiteX11" fmla="*/ 2309645 w 3173666"/>
                <a:gd name="connsiteY11" fmla="*/ 1714728 h 3690931"/>
                <a:gd name="connsiteX12" fmla="*/ 1824952 w 3173666"/>
                <a:gd name="connsiteY12" fmla="*/ 2401020 h 3690931"/>
                <a:gd name="connsiteX13" fmla="*/ 1916457 w 3173666"/>
                <a:gd name="connsiteY13" fmla="*/ 2218011 h 3690931"/>
                <a:gd name="connsiteX14" fmla="*/ 2158028 w 3173666"/>
                <a:gd name="connsiteY14" fmla="*/ 2218011 h 3690931"/>
                <a:gd name="connsiteX15" fmla="*/ 2249532 w 3173666"/>
                <a:gd name="connsiteY15" fmla="*/ 2401020 h 3690931"/>
                <a:gd name="connsiteX16" fmla="*/ 2158028 w 3173666"/>
                <a:gd name="connsiteY16" fmla="*/ 2584029 h 3690931"/>
                <a:gd name="connsiteX17" fmla="*/ 1916457 w 3173666"/>
                <a:gd name="connsiteY17" fmla="*/ 2584029 h 3690931"/>
                <a:gd name="connsiteX18" fmla="*/ 1420639 w 3173666"/>
                <a:gd name="connsiteY18" fmla="*/ 1674587 h 3690931"/>
                <a:gd name="connsiteX19" fmla="*/ 1594912 w 3173666"/>
                <a:gd name="connsiteY19" fmla="*/ 1326041 h 3690931"/>
                <a:gd name="connsiteX20" fmla="*/ 2054992 w 3173666"/>
                <a:gd name="connsiteY20" fmla="*/ 1326041 h 3690931"/>
                <a:gd name="connsiteX21" fmla="*/ 2229265 w 3173666"/>
                <a:gd name="connsiteY21" fmla="*/ 1674587 h 3690931"/>
                <a:gd name="connsiteX22" fmla="*/ 2054992 w 3173666"/>
                <a:gd name="connsiteY22" fmla="*/ 2023133 h 3690931"/>
                <a:gd name="connsiteX23" fmla="*/ 1594912 w 3173666"/>
                <a:gd name="connsiteY23" fmla="*/ 2023133 h 3690931"/>
                <a:gd name="connsiteX24" fmla="*/ 1356933 w 3173666"/>
                <a:gd name="connsiteY24" fmla="*/ 657014 h 3690931"/>
                <a:gd name="connsiteX25" fmla="*/ 1685440 w 3173666"/>
                <a:gd name="connsiteY25" fmla="*/ 0 h 3690931"/>
                <a:gd name="connsiteX26" fmla="*/ 2552695 w 3173666"/>
                <a:gd name="connsiteY26" fmla="*/ 0 h 3690931"/>
                <a:gd name="connsiteX27" fmla="*/ 2881201 w 3173666"/>
                <a:gd name="connsiteY27" fmla="*/ 657014 h 3690931"/>
                <a:gd name="connsiteX28" fmla="*/ 2552694 w 3173666"/>
                <a:gd name="connsiteY28" fmla="*/ 1314027 h 3690931"/>
                <a:gd name="connsiteX29" fmla="*/ 1685440 w 3173666"/>
                <a:gd name="connsiteY29" fmla="*/ 1314027 h 3690931"/>
                <a:gd name="connsiteX30" fmla="*/ 1341190 w 3173666"/>
                <a:gd name="connsiteY30" fmla="*/ 2276179 h 3690931"/>
                <a:gd name="connsiteX31" fmla="*/ 1455843 w 3173666"/>
                <a:gd name="connsiteY31" fmla="*/ 2046872 h 3690931"/>
                <a:gd name="connsiteX32" fmla="*/ 1758527 w 3173666"/>
                <a:gd name="connsiteY32" fmla="*/ 2046872 h 3690931"/>
                <a:gd name="connsiteX33" fmla="*/ 1873180 w 3173666"/>
                <a:gd name="connsiteY33" fmla="*/ 2276179 h 3690931"/>
                <a:gd name="connsiteX34" fmla="*/ 1758527 w 3173666"/>
                <a:gd name="connsiteY34" fmla="*/ 2505485 h 3690931"/>
                <a:gd name="connsiteX35" fmla="*/ 1455843 w 3173666"/>
                <a:gd name="connsiteY35" fmla="*/ 2505485 h 3690931"/>
                <a:gd name="connsiteX36" fmla="*/ 1264611 w 3173666"/>
                <a:gd name="connsiteY36" fmla="*/ 2709974 h 3690931"/>
                <a:gd name="connsiteX37" fmla="*/ 1356115 w 3173666"/>
                <a:gd name="connsiteY37" fmla="*/ 2526966 h 3690931"/>
                <a:gd name="connsiteX38" fmla="*/ 1597685 w 3173666"/>
                <a:gd name="connsiteY38" fmla="*/ 2526966 h 3690931"/>
                <a:gd name="connsiteX39" fmla="*/ 1689189 w 3173666"/>
                <a:gd name="connsiteY39" fmla="*/ 2709974 h 3690931"/>
                <a:gd name="connsiteX40" fmla="*/ 1597685 w 3173666"/>
                <a:gd name="connsiteY40" fmla="*/ 2892983 h 3690931"/>
                <a:gd name="connsiteX41" fmla="*/ 1356115 w 3173666"/>
                <a:gd name="connsiteY41" fmla="*/ 2892983 h 3690931"/>
                <a:gd name="connsiteX42" fmla="*/ 1046637 w 3173666"/>
                <a:gd name="connsiteY42" fmla="*/ 1140648 h 3690931"/>
                <a:gd name="connsiteX43" fmla="*/ 1161404 w 3173666"/>
                <a:gd name="connsiteY43" fmla="*/ 911114 h 3690931"/>
                <a:gd name="connsiteX44" fmla="*/ 1464388 w 3173666"/>
                <a:gd name="connsiteY44" fmla="*/ 911114 h 3690931"/>
                <a:gd name="connsiteX45" fmla="*/ 1579155 w 3173666"/>
                <a:gd name="connsiteY45" fmla="*/ 1140648 h 3690931"/>
                <a:gd name="connsiteX46" fmla="*/ 1464388 w 3173666"/>
                <a:gd name="connsiteY46" fmla="*/ 1370182 h 3690931"/>
                <a:gd name="connsiteX47" fmla="*/ 1161404 w 3173666"/>
                <a:gd name="connsiteY47" fmla="*/ 1370182 h 3690931"/>
                <a:gd name="connsiteX48" fmla="*/ 966881 w 3173666"/>
                <a:gd name="connsiteY48" fmla="*/ 737992 h 3690931"/>
                <a:gd name="connsiteX49" fmla="*/ 1046674 w 3173666"/>
                <a:gd name="connsiteY49" fmla="*/ 578405 h 3690931"/>
                <a:gd name="connsiteX50" fmla="*/ 1257329 w 3173666"/>
                <a:gd name="connsiteY50" fmla="*/ 578405 h 3690931"/>
                <a:gd name="connsiteX51" fmla="*/ 1337122 w 3173666"/>
                <a:gd name="connsiteY51" fmla="*/ 737992 h 3690931"/>
                <a:gd name="connsiteX52" fmla="*/ 1257329 w 3173666"/>
                <a:gd name="connsiteY52" fmla="*/ 897578 h 3690931"/>
                <a:gd name="connsiteX53" fmla="*/ 1046674 w 3173666"/>
                <a:gd name="connsiteY53" fmla="*/ 897578 h 3690931"/>
                <a:gd name="connsiteX54" fmla="*/ 743943 w 3173666"/>
                <a:gd name="connsiteY54" fmla="*/ 2641395 h 3690931"/>
                <a:gd name="connsiteX55" fmla="*/ 858596 w 3173666"/>
                <a:gd name="connsiteY55" fmla="*/ 2412088 h 3690931"/>
                <a:gd name="connsiteX56" fmla="*/ 1161280 w 3173666"/>
                <a:gd name="connsiteY56" fmla="*/ 2412088 h 3690931"/>
                <a:gd name="connsiteX57" fmla="*/ 1275933 w 3173666"/>
                <a:gd name="connsiteY57" fmla="*/ 2641395 h 3690931"/>
                <a:gd name="connsiteX58" fmla="*/ 1161280 w 3173666"/>
                <a:gd name="connsiteY58" fmla="*/ 2870701 h 3690931"/>
                <a:gd name="connsiteX59" fmla="*/ 858596 w 3173666"/>
                <a:gd name="connsiteY59" fmla="*/ 2870701 h 3690931"/>
                <a:gd name="connsiteX60" fmla="*/ 513431 w 3173666"/>
                <a:gd name="connsiteY60" fmla="*/ 3291655 h 3690931"/>
                <a:gd name="connsiteX61" fmla="*/ 713069 w 3173666"/>
                <a:gd name="connsiteY61" fmla="*/ 2892378 h 3690931"/>
                <a:gd name="connsiteX62" fmla="*/ 1240115 w 3173666"/>
                <a:gd name="connsiteY62" fmla="*/ 2892378 h 3690931"/>
                <a:gd name="connsiteX63" fmla="*/ 1439753 w 3173666"/>
                <a:gd name="connsiteY63" fmla="*/ 3291655 h 3690931"/>
                <a:gd name="connsiteX64" fmla="*/ 1240115 w 3173666"/>
                <a:gd name="connsiteY64" fmla="*/ 3690931 h 3690931"/>
                <a:gd name="connsiteX65" fmla="*/ 713069 w 3173666"/>
                <a:gd name="connsiteY65" fmla="*/ 3690931 h 3690931"/>
                <a:gd name="connsiteX66" fmla="*/ 344444 w 3173666"/>
                <a:gd name="connsiteY66" fmla="*/ 1891422 h 3690931"/>
                <a:gd name="connsiteX67" fmla="*/ 593637 w 3173666"/>
                <a:gd name="connsiteY67" fmla="*/ 1393037 h 3690931"/>
                <a:gd name="connsiteX68" fmla="*/ 1251502 w 3173666"/>
                <a:gd name="connsiteY68" fmla="*/ 1393037 h 3690931"/>
                <a:gd name="connsiteX69" fmla="*/ 1500694 w 3173666"/>
                <a:gd name="connsiteY69" fmla="*/ 1891422 h 3690931"/>
                <a:gd name="connsiteX70" fmla="*/ 1251502 w 3173666"/>
                <a:gd name="connsiteY70" fmla="*/ 2389806 h 3690931"/>
                <a:gd name="connsiteX71" fmla="*/ 593637 w 3173666"/>
                <a:gd name="connsiteY71" fmla="*/ 2389806 h 3690931"/>
                <a:gd name="connsiteX72" fmla="*/ 279480 w 3173666"/>
                <a:gd name="connsiteY72" fmla="*/ 390442 h 3690931"/>
                <a:gd name="connsiteX73" fmla="*/ 456286 w 3173666"/>
                <a:gd name="connsiteY73" fmla="*/ 36830 h 3690931"/>
                <a:gd name="connsiteX74" fmla="*/ 923053 w 3173666"/>
                <a:gd name="connsiteY74" fmla="*/ 36830 h 3690931"/>
                <a:gd name="connsiteX75" fmla="*/ 1099859 w 3173666"/>
                <a:gd name="connsiteY75" fmla="*/ 390442 h 3690931"/>
                <a:gd name="connsiteX76" fmla="*/ 923053 w 3173666"/>
                <a:gd name="connsiteY76" fmla="*/ 744054 h 3690931"/>
                <a:gd name="connsiteX77" fmla="*/ 456286 w 3173666"/>
                <a:gd name="connsiteY77" fmla="*/ 744054 h 3690931"/>
                <a:gd name="connsiteX78" fmla="*/ 154431 w 3173666"/>
                <a:gd name="connsiteY78" fmla="*/ 2750113 h 3690931"/>
                <a:gd name="connsiteX79" fmla="*/ 281998 w 3173666"/>
                <a:gd name="connsiteY79" fmla="*/ 2494978 h 3690931"/>
                <a:gd name="connsiteX80" fmla="*/ 618776 w 3173666"/>
                <a:gd name="connsiteY80" fmla="*/ 2494978 h 3690931"/>
                <a:gd name="connsiteX81" fmla="*/ 746343 w 3173666"/>
                <a:gd name="connsiteY81" fmla="*/ 2750113 h 3690931"/>
                <a:gd name="connsiteX82" fmla="*/ 618776 w 3173666"/>
                <a:gd name="connsiteY82" fmla="*/ 3005248 h 3690931"/>
                <a:gd name="connsiteX83" fmla="*/ 281998 w 3173666"/>
                <a:gd name="connsiteY83" fmla="*/ 3005248 h 3690931"/>
                <a:gd name="connsiteX84" fmla="*/ 0 w 3173666"/>
                <a:gd name="connsiteY84" fmla="*/ 1544389 h 3690931"/>
                <a:gd name="connsiteX85" fmla="*/ 107884 w 3173666"/>
                <a:gd name="connsiteY85" fmla="*/ 1328619 h 3690931"/>
                <a:gd name="connsiteX86" fmla="*/ 392700 w 3173666"/>
                <a:gd name="connsiteY86" fmla="*/ 1328619 h 3690931"/>
                <a:gd name="connsiteX87" fmla="*/ 500585 w 3173666"/>
                <a:gd name="connsiteY87" fmla="*/ 1544389 h 3690931"/>
                <a:gd name="connsiteX88" fmla="*/ 392700 w 3173666"/>
                <a:gd name="connsiteY88" fmla="*/ 1760159 h 3690931"/>
                <a:gd name="connsiteX89" fmla="*/ 107884 w 3173666"/>
                <a:gd name="connsiteY89" fmla="*/ 1760159 h 369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173666" h="3690931">
                  <a:moveTo>
                    <a:pt x="2749086" y="990124"/>
                  </a:moveTo>
                  <a:lnTo>
                    <a:pt x="2840591" y="807115"/>
                  </a:lnTo>
                  <a:lnTo>
                    <a:pt x="3082162" y="807115"/>
                  </a:lnTo>
                  <a:lnTo>
                    <a:pt x="3173666" y="990124"/>
                  </a:lnTo>
                  <a:lnTo>
                    <a:pt x="3082162" y="1173133"/>
                  </a:lnTo>
                  <a:lnTo>
                    <a:pt x="2840591" y="1173133"/>
                  </a:lnTo>
                  <a:close/>
                  <a:moveTo>
                    <a:pt x="2218141" y="1531719"/>
                  </a:moveTo>
                  <a:lnTo>
                    <a:pt x="2309645" y="1348710"/>
                  </a:lnTo>
                  <a:lnTo>
                    <a:pt x="2551216" y="1348710"/>
                  </a:lnTo>
                  <a:lnTo>
                    <a:pt x="2642720" y="1531719"/>
                  </a:lnTo>
                  <a:lnTo>
                    <a:pt x="2551216" y="1714728"/>
                  </a:lnTo>
                  <a:lnTo>
                    <a:pt x="2309645" y="1714728"/>
                  </a:lnTo>
                  <a:close/>
                  <a:moveTo>
                    <a:pt x="1824952" y="2401020"/>
                  </a:moveTo>
                  <a:lnTo>
                    <a:pt x="1916457" y="2218011"/>
                  </a:lnTo>
                  <a:lnTo>
                    <a:pt x="2158028" y="2218011"/>
                  </a:lnTo>
                  <a:lnTo>
                    <a:pt x="2249532" y="2401020"/>
                  </a:lnTo>
                  <a:lnTo>
                    <a:pt x="2158028" y="2584029"/>
                  </a:lnTo>
                  <a:lnTo>
                    <a:pt x="1916457" y="2584029"/>
                  </a:lnTo>
                  <a:close/>
                  <a:moveTo>
                    <a:pt x="1420639" y="1674587"/>
                  </a:moveTo>
                  <a:lnTo>
                    <a:pt x="1594912" y="1326041"/>
                  </a:lnTo>
                  <a:lnTo>
                    <a:pt x="2054992" y="1326041"/>
                  </a:lnTo>
                  <a:lnTo>
                    <a:pt x="2229265" y="1674587"/>
                  </a:lnTo>
                  <a:lnTo>
                    <a:pt x="2054992" y="2023133"/>
                  </a:lnTo>
                  <a:lnTo>
                    <a:pt x="1594912" y="2023133"/>
                  </a:lnTo>
                  <a:close/>
                  <a:moveTo>
                    <a:pt x="1356933" y="657014"/>
                  </a:moveTo>
                  <a:lnTo>
                    <a:pt x="1685440" y="0"/>
                  </a:lnTo>
                  <a:lnTo>
                    <a:pt x="2552695" y="0"/>
                  </a:lnTo>
                  <a:lnTo>
                    <a:pt x="2881201" y="657014"/>
                  </a:lnTo>
                  <a:lnTo>
                    <a:pt x="2552694" y="1314027"/>
                  </a:lnTo>
                  <a:lnTo>
                    <a:pt x="1685440" y="1314027"/>
                  </a:lnTo>
                  <a:close/>
                  <a:moveTo>
                    <a:pt x="1341190" y="2276179"/>
                  </a:moveTo>
                  <a:lnTo>
                    <a:pt x="1455843" y="2046872"/>
                  </a:lnTo>
                  <a:lnTo>
                    <a:pt x="1758527" y="2046872"/>
                  </a:lnTo>
                  <a:lnTo>
                    <a:pt x="1873180" y="2276179"/>
                  </a:lnTo>
                  <a:lnTo>
                    <a:pt x="1758527" y="2505485"/>
                  </a:lnTo>
                  <a:lnTo>
                    <a:pt x="1455843" y="2505485"/>
                  </a:lnTo>
                  <a:close/>
                  <a:moveTo>
                    <a:pt x="1264611" y="2709974"/>
                  </a:moveTo>
                  <a:lnTo>
                    <a:pt x="1356115" y="2526966"/>
                  </a:lnTo>
                  <a:lnTo>
                    <a:pt x="1597685" y="2526966"/>
                  </a:lnTo>
                  <a:lnTo>
                    <a:pt x="1689189" y="2709974"/>
                  </a:lnTo>
                  <a:lnTo>
                    <a:pt x="1597685" y="2892983"/>
                  </a:lnTo>
                  <a:lnTo>
                    <a:pt x="1356115" y="2892983"/>
                  </a:lnTo>
                  <a:close/>
                  <a:moveTo>
                    <a:pt x="1046637" y="1140648"/>
                  </a:moveTo>
                  <a:lnTo>
                    <a:pt x="1161404" y="911114"/>
                  </a:lnTo>
                  <a:lnTo>
                    <a:pt x="1464388" y="911114"/>
                  </a:lnTo>
                  <a:lnTo>
                    <a:pt x="1579155" y="1140648"/>
                  </a:lnTo>
                  <a:lnTo>
                    <a:pt x="1464388" y="1370182"/>
                  </a:lnTo>
                  <a:lnTo>
                    <a:pt x="1161404" y="1370182"/>
                  </a:lnTo>
                  <a:close/>
                  <a:moveTo>
                    <a:pt x="966881" y="737992"/>
                  </a:moveTo>
                  <a:lnTo>
                    <a:pt x="1046674" y="578405"/>
                  </a:lnTo>
                  <a:lnTo>
                    <a:pt x="1257329" y="578405"/>
                  </a:lnTo>
                  <a:lnTo>
                    <a:pt x="1337122" y="737992"/>
                  </a:lnTo>
                  <a:lnTo>
                    <a:pt x="1257329" y="897578"/>
                  </a:lnTo>
                  <a:lnTo>
                    <a:pt x="1046674" y="897578"/>
                  </a:lnTo>
                  <a:close/>
                  <a:moveTo>
                    <a:pt x="743943" y="2641395"/>
                  </a:moveTo>
                  <a:lnTo>
                    <a:pt x="858596" y="2412088"/>
                  </a:lnTo>
                  <a:lnTo>
                    <a:pt x="1161280" y="2412088"/>
                  </a:lnTo>
                  <a:lnTo>
                    <a:pt x="1275933" y="2641395"/>
                  </a:lnTo>
                  <a:lnTo>
                    <a:pt x="1161280" y="2870701"/>
                  </a:lnTo>
                  <a:lnTo>
                    <a:pt x="858596" y="2870701"/>
                  </a:lnTo>
                  <a:close/>
                  <a:moveTo>
                    <a:pt x="513431" y="3291655"/>
                  </a:moveTo>
                  <a:lnTo>
                    <a:pt x="713069" y="2892378"/>
                  </a:lnTo>
                  <a:lnTo>
                    <a:pt x="1240115" y="2892378"/>
                  </a:lnTo>
                  <a:lnTo>
                    <a:pt x="1439753" y="3291655"/>
                  </a:lnTo>
                  <a:lnTo>
                    <a:pt x="1240115" y="3690931"/>
                  </a:lnTo>
                  <a:lnTo>
                    <a:pt x="713069" y="3690931"/>
                  </a:lnTo>
                  <a:close/>
                  <a:moveTo>
                    <a:pt x="344444" y="1891422"/>
                  </a:moveTo>
                  <a:lnTo>
                    <a:pt x="593637" y="1393037"/>
                  </a:lnTo>
                  <a:lnTo>
                    <a:pt x="1251502" y="1393037"/>
                  </a:lnTo>
                  <a:lnTo>
                    <a:pt x="1500694" y="1891422"/>
                  </a:lnTo>
                  <a:lnTo>
                    <a:pt x="1251502" y="2389806"/>
                  </a:lnTo>
                  <a:lnTo>
                    <a:pt x="593637" y="2389806"/>
                  </a:lnTo>
                  <a:close/>
                  <a:moveTo>
                    <a:pt x="279480" y="390442"/>
                  </a:moveTo>
                  <a:lnTo>
                    <a:pt x="456286" y="36830"/>
                  </a:lnTo>
                  <a:lnTo>
                    <a:pt x="923053" y="36830"/>
                  </a:lnTo>
                  <a:lnTo>
                    <a:pt x="1099859" y="390442"/>
                  </a:lnTo>
                  <a:lnTo>
                    <a:pt x="923053" y="744054"/>
                  </a:lnTo>
                  <a:lnTo>
                    <a:pt x="456286" y="744054"/>
                  </a:lnTo>
                  <a:close/>
                  <a:moveTo>
                    <a:pt x="154431" y="2750113"/>
                  </a:moveTo>
                  <a:lnTo>
                    <a:pt x="281998" y="2494978"/>
                  </a:lnTo>
                  <a:lnTo>
                    <a:pt x="618776" y="2494978"/>
                  </a:lnTo>
                  <a:lnTo>
                    <a:pt x="746343" y="2750113"/>
                  </a:lnTo>
                  <a:lnTo>
                    <a:pt x="618776" y="3005248"/>
                  </a:lnTo>
                  <a:lnTo>
                    <a:pt x="281998" y="3005248"/>
                  </a:lnTo>
                  <a:close/>
                  <a:moveTo>
                    <a:pt x="0" y="1544389"/>
                  </a:moveTo>
                  <a:lnTo>
                    <a:pt x="107884" y="1328619"/>
                  </a:lnTo>
                  <a:lnTo>
                    <a:pt x="392700" y="1328619"/>
                  </a:lnTo>
                  <a:lnTo>
                    <a:pt x="500585" y="1544389"/>
                  </a:lnTo>
                  <a:lnTo>
                    <a:pt x="392700" y="1760159"/>
                  </a:lnTo>
                  <a:lnTo>
                    <a:pt x="107884" y="1760159"/>
                  </a:lnTo>
                  <a:close/>
                </a:path>
              </a:pathLst>
            </a:custGeom>
            <a:blipFill dpi="0" rotWithShape="0">
              <a:blip r:embed="rId17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" name="图片 1" descr="C:\Users\12601\Desktop\WPS图片编辑3.pngWPS图片编辑3"/>
          <p:cNvPicPr>
            <a:picLocks noChangeAspect="1"/>
          </p:cNvPicPr>
          <p:nvPr/>
        </p:nvPicPr>
        <p:blipFill>
          <a:blip r:embed="rId18">
            <a:alphaModFix amt="75000"/>
          </a:blip>
          <a:srcRect/>
          <a:stretch>
            <a:fillRect/>
          </a:stretch>
        </p:blipFill>
        <p:spPr>
          <a:xfrm>
            <a:off x="-15377" y="0"/>
            <a:ext cx="12192635" cy="68757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176841" y="1175067"/>
            <a:ext cx="10254615" cy="5244465"/>
          </a:xfrm>
          <a:prstGeom prst="roundRect">
            <a:avLst/>
          </a:prstGeom>
          <a:solidFill>
            <a:schemeClr val="accent1">
              <a:alpha val="6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124005" y="1597918"/>
            <a:ext cx="2860040" cy="3985895"/>
          </a:xfrm>
          <a:prstGeom prst="rect">
            <a:avLst/>
          </a:prstGeom>
          <a:blipFill rotWithShape="1">
            <a:blip r:embed="rId1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494257" y="1908327"/>
            <a:ext cx="6246310" cy="3142289"/>
            <a:chOff x="4217277" y="2425878"/>
            <a:chExt cx="6246310" cy="3142289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B1EB261-F116-4BF8-8996-D8838F84242E}"/>
                </a:ext>
              </a:extLst>
            </p:cNvPr>
            <p:cNvGrpSpPr/>
            <p:nvPr/>
          </p:nvGrpSpPr>
          <p:grpSpPr>
            <a:xfrm>
              <a:off x="4217277" y="2425878"/>
              <a:ext cx="3278546" cy="1586659"/>
              <a:chOff x="4217277" y="2167467"/>
              <a:chExt cx="3278546" cy="1586659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9E0F099-AC95-4469-B1EC-D003EC838F60}"/>
                  </a:ext>
                </a:extLst>
              </p:cNvPr>
              <p:cNvSpPr txBox="1"/>
              <p:nvPr/>
            </p:nvSpPr>
            <p:spPr>
              <a:xfrm>
                <a:off x="4217277" y="2167467"/>
                <a:ext cx="944399" cy="1107996"/>
              </a:xfrm>
              <a:prstGeom prst="rect">
                <a:avLst/>
              </a:prstGeom>
              <a:noFill/>
              <a:effectLst>
                <a:outerShdw blurRad="127000" dist="76200" dir="2700000" algn="tl" rotWithShape="0">
                  <a:schemeClr val="accent3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600" b="1" dirty="0">
                    <a:solidFill>
                      <a:schemeClr val="accent3"/>
                    </a:solidFill>
                  </a:rPr>
                  <a:t>S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F3D53CF7-DD5B-4AF8-8B74-5F6DB52D23EB}"/>
                  </a:ext>
                </a:extLst>
              </p:cNvPr>
              <p:cNvSpPr txBox="1"/>
              <p:nvPr/>
            </p:nvSpPr>
            <p:spPr>
              <a:xfrm>
                <a:off x="5161677" y="2738463"/>
                <a:ext cx="2334146" cy="1015663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EF5CB31-9651-419B-8286-4EA4D74736D0}"/>
                  </a:ext>
                </a:extLst>
              </p:cNvPr>
              <p:cNvSpPr txBox="1"/>
              <p:nvPr/>
            </p:nvSpPr>
            <p:spPr>
              <a:xfrm>
                <a:off x="5161677" y="2357224"/>
                <a:ext cx="18787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</a:rPr>
                  <a:t>待输入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8FE1461-6B32-4532-8D0F-E0534A452821}"/>
                </a:ext>
              </a:extLst>
            </p:cNvPr>
            <p:cNvGrpSpPr/>
            <p:nvPr/>
          </p:nvGrpSpPr>
          <p:grpSpPr>
            <a:xfrm>
              <a:off x="4217277" y="4460171"/>
              <a:ext cx="2823124" cy="1015663"/>
              <a:chOff x="4217277" y="4201760"/>
              <a:chExt cx="2823124" cy="1015663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21B13B6-62CD-4B4A-8EF3-DCBAC75895D0}"/>
                  </a:ext>
                </a:extLst>
              </p:cNvPr>
              <p:cNvSpPr txBox="1"/>
              <p:nvPr/>
            </p:nvSpPr>
            <p:spPr>
              <a:xfrm>
                <a:off x="4217277" y="4201760"/>
                <a:ext cx="944399" cy="1015663"/>
              </a:xfrm>
              <a:prstGeom prst="rect">
                <a:avLst/>
              </a:prstGeom>
              <a:noFill/>
              <a:effectLst>
                <a:outerShdw blurRad="127000" dist="76200" dir="2700000" algn="tl" rotWithShape="0">
                  <a:schemeClr val="accent4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accent4"/>
                    </a:solidFill>
                  </a:rPr>
                  <a:t>O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3A9F59B-A1CB-4412-85F0-55939635AEF7}"/>
                  </a:ext>
                </a:extLst>
              </p:cNvPr>
              <p:cNvSpPr txBox="1"/>
              <p:nvPr/>
            </p:nvSpPr>
            <p:spPr>
              <a:xfrm>
                <a:off x="5161677" y="4391517"/>
                <a:ext cx="18787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</a:rPr>
                  <a:t>待输入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BEC37F0-2305-462E-BA27-446DE2D645BC}"/>
                </a:ext>
              </a:extLst>
            </p:cNvPr>
            <p:cNvGrpSpPr/>
            <p:nvPr/>
          </p:nvGrpSpPr>
          <p:grpSpPr>
            <a:xfrm>
              <a:off x="7640463" y="2425878"/>
              <a:ext cx="2823124" cy="1015663"/>
              <a:chOff x="7640463" y="2210152"/>
              <a:chExt cx="2823124" cy="1015663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02BB01D-9A7E-4192-A467-6DF741DEF9B5}"/>
                  </a:ext>
                </a:extLst>
              </p:cNvPr>
              <p:cNvSpPr txBox="1"/>
              <p:nvPr/>
            </p:nvSpPr>
            <p:spPr>
              <a:xfrm>
                <a:off x="7640463" y="2210152"/>
                <a:ext cx="944399" cy="1015663"/>
              </a:xfrm>
              <a:prstGeom prst="rect">
                <a:avLst/>
              </a:prstGeom>
              <a:noFill/>
              <a:effectLst>
                <a:outerShdw blurRad="127000" dist="76200" dir="2700000" algn="tl" rotWithShape="0">
                  <a:schemeClr val="accent5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accent5"/>
                    </a:solidFill>
                  </a:rPr>
                  <a:t>W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2F22254-D7A9-4FC2-A81A-10B39F243226}"/>
                  </a:ext>
                </a:extLst>
              </p:cNvPr>
              <p:cNvSpPr txBox="1"/>
              <p:nvPr/>
            </p:nvSpPr>
            <p:spPr>
              <a:xfrm>
                <a:off x="8584863" y="2399909"/>
                <a:ext cx="18787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chemeClr val="bg1"/>
                    </a:solidFill>
                  </a:rPr>
                  <a:t>待输入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04C29F1-706C-402A-88D5-7A700BFF323F}"/>
                </a:ext>
              </a:extLst>
            </p:cNvPr>
            <p:cNvGrpSpPr/>
            <p:nvPr/>
          </p:nvGrpSpPr>
          <p:grpSpPr>
            <a:xfrm>
              <a:off x="7640463" y="4460171"/>
              <a:ext cx="2823124" cy="1107996"/>
              <a:chOff x="7640463" y="4244445"/>
              <a:chExt cx="2823124" cy="1107996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DDFFCCA-DAAC-42BD-8ABF-DA0F603DFA67}"/>
                  </a:ext>
                </a:extLst>
              </p:cNvPr>
              <p:cNvSpPr txBox="1"/>
              <p:nvPr/>
            </p:nvSpPr>
            <p:spPr>
              <a:xfrm>
                <a:off x="7640463" y="4244445"/>
                <a:ext cx="944399" cy="1107996"/>
              </a:xfrm>
              <a:prstGeom prst="rect">
                <a:avLst/>
              </a:prstGeom>
              <a:noFill/>
              <a:effectLst>
                <a:outerShdw blurRad="127000" dist="76200" dir="2700000" algn="tl" rotWithShape="0">
                  <a:schemeClr val="accent6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600" b="1" dirty="0">
                    <a:solidFill>
                      <a:schemeClr val="accent6"/>
                    </a:solidFill>
                  </a:rPr>
                  <a:t>T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CB67DE8-A761-4A4C-8677-E53D3600BDF3}"/>
                  </a:ext>
                </a:extLst>
              </p:cNvPr>
              <p:cNvSpPr txBox="1"/>
              <p:nvPr/>
            </p:nvSpPr>
            <p:spPr>
              <a:xfrm>
                <a:off x="8584863" y="4434202"/>
                <a:ext cx="18787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</a:rPr>
                  <a:t>待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</a:rPr>
                  <a:t>输入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F3D53CF7-DD5B-4AF8-8B74-5F6DB52D23EB}"/>
              </a:ext>
            </a:extLst>
          </p:cNvPr>
          <p:cNvSpPr txBox="1"/>
          <p:nvPr/>
        </p:nvSpPr>
        <p:spPr>
          <a:xfrm>
            <a:off x="5723566" y="2479217"/>
            <a:ext cx="2334146" cy="1015663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3D53CF7-DD5B-4AF8-8B74-5F6DB52D23EB}"/>
              </a:ext>
            </a:extLst>
          </p:cNvPr>
          <p:cNvSpPr txBox="1"/>
          <p:nvPr/>
        </p:nvSpPr>
        <p:spPr>
          <a:xfrm>
            <a:off x="2463801" y="4542784"/>
            <a:ext cx="2334146" cy="1015663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3D53CF7-DD5B-4AF8-8B74-5F6DB52D23EB}"/>
              </a:ext>
            </a:extLst>
          </p:cNvPr>
          <p:cNvSpPr txBox="1"/>
          <p:nvPr/>
        </p:nvSpPr>
        <p:spPr>
          <a:xfrm>
            <a:off x="5727310" y="4534657"/>
            <a:ext cx="2334146" cy="1015663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</p:txBody>
      </p:sp>
      <p:pic>
        <p:nvPicPr>
          <p:cNvPr id="45" name="图片 44" descr="横向校标_画板 1"/>
          <p:cNvPicPr>
            <a:picLocks noChangeAspect="1"/>
          </p:cNvPicPr>
          <p:nvPr/>
        </p:nvPicPr>
        <p:blipFill>
          <a:blip r:embed="rId20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00330" y="2133224"/>
            <a:ext cx="5873263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感谢观看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083219" y="3889838"/>
            <a:ext cx="5873263" cy="67902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待输入文字</a:t>
            </a:r>
          </a:p>
        </p:txBody>
      </p:sp>
      <p:sp>
        <p:nvSpPr>
          <p:cNvPr id="6" name="椭圆 5"/>
          <p:cNvSpPr/>
          <p:nvPr/>
        </p:nvSpPr>
        <p:spPr>
          <a:xfrm>
            <a:off x="1826962" y="1733584"/>
            <a:ext cx="2809875" cy="2840355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190455" y="1738665"/>
            <a:ext cx="2809875" cy="2830195"/>
          </a:xfrm>
          <a:prstGeom prst="ellipse">
            <a:avLst/>
          </a:prstGeom>
          <a:gradFill>
            <a:gsLst>
              <a:gs pos="0">
                <a:srgbClr val="007BD3">
                  <a:alpha val="0"/>
                </a:srgbClr>
              </a:gs>
              <a:gs pos="100000">
                <a:srgbClr val="034373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8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8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51132" y="3591910"/>
            <a:ext cx="7171773" cy="82854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待输入文字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待输入标题</a:t>
            </a: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1</a:t>
            </a:r>
            <a:endParaRPr lang="en-US" altLang="zh-CN" sz="96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9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WPS图片编辑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21285" y="0"/>
            <a:ext cx="12313285" cy="7330440"/>
          </a:xfrm>
          <a:prstGeom prst="rect">
            <a:avLst/>
          </a:prstGeom>
        </p:spPr>
      </p:pic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892935" y="4415155"/>
            <a:ext cx="1115695" cy="992505"/>
          </a:xfrm>
          <a:prstGeom prst="ellipse">
            <a:avLst/>
          </a:prstGeom>
          <a:blipFill dpi="0" rotWithShape="0">
            <a:blip r:embed="rId20">
              <a:alphaModFix amt="14000"/>
            </a:blip>
            <a:srcRect/>
            <a:stretch>
              <a:fillRect t="-3000" b="-3000"/>
            </a:stretch>
          </a:blipFill>
          <a:ln>
            <a:solidFill>
              <a:srgbClr val="0070C0">
                <a:alpha val="0"/>
              </a:srgb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任意多边形: 形状 33"/>
          <p:cNvSpPr/>
          <p:nvPr>
            <p:custDataLst>
              <p:tags r:id="rId3"/>
            </p:custDataLst>
          </p:nvPr>
        </p:nvSpPr>
        <p:spPr>
          <a:xfrm>
            <a:off x="6829425" y="2603500"/>
            <a:ext cx="1115695" cy="992505"/>
          </a:xfrm>
          <a:prstGeom prst="ellipse">
            <a:avLst/>
          </a:prstGeom>
          <a:blipFill dpi="0" rotWithShape="0">
            <a:blip r:embed="rId20">
              <a:alphaModFix amt="14000"/>
            </a:blip>
            <a:srcRect/>
            <a:stretch>
              <a:fillRect t="-3000" b="-3000"/>
            </a:stretch>
          </a:blipFill>
          <a:ln>
            <a:solidFill>
              <a:schemeClr val="accent6">
                <a:lumMod val="40000"/>
                <a:lumOff val="60000"/>
                <a:alpha val="0"/>
              </a:scheme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2079273" y="2727139"/>
            <a:ext cx="743468" cy="744899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4"/>
                </a:solidFill>
              </a:rPr>
              <a:t>1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8" name="椭圆 7" descr="7b0a20202020227461726765744d6f64756c65223a20226b6f6e6c696e6574657874626f78220a7d0a"/>
          <p:cNvSpPr/>
          <p:nvPr>
            <p:custDataLst>
              <p:tags r:id="rId5"/>
            </p:custDataLst>
          </p:nvPr>
        </p:nvSpPr>
        <p:spPr>
          <a:xfrm>
            <a:off x="7015619" y="2727139"/>
            <a:ext cx="743468" cy="744899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3005722" y="2706496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200" dirty="0">
                <a:solidFill>
                  <a:schemeClr val="bg1"/>
                </a:solidFill>
                <a:ea typeface="+mn-ea"/>
              </a:rPr>
              <a:t>待输入</a:t>
            </a: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7921412" y="2671571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200" dirty="0">
                <a:solidFill>
                  <a:schemeClr val="bg1"/>
                </a:solidFill>
                <a:ea typeface="+mn-ea"/>
              </a:rPr>
              <a:t>待输入</a:t>
            </a: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2079273" y="4539049"/>
            <a:ext cx="743468" cy="74489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</a:rPr>
              <a:t>3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9"/>
            </p:custDataLst>
          </p:nvPr>
        </p:nvSpPr>
        <p:spPr>
          <a:xfrm>
            <a:off x="7015619" y="4539049"/>
            <a:ext cx="743468" cy="744899"/>
          </a:xfrm>
          <a:prstGeom prst="ellips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endParaRPr lang="zh-CN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005722" y="4484116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200" dirty="0">
                <a:solidFill>
                  <a:schemeClr val="bg1"/>
                </a:solidFill>
                <a:ea typeface="+mn-ea"/>
              </a:rPr>
              <a:t>待输入</a:t>
            </a: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7922047" y="4484116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200" dirty="0">
                <a:solidFill>
                  <a:schemeClr val="bg1"/>
                </a:solidFill>
                <a:ea typeface="+mn-ea"/>
              </a:rPr>
              <a:t>待输入</a:t>
            </a:r>
          </a:p>
        </p:txBody>
      </p:sp>
      <p:sp>
        <p:nvSpPr>
          <p:cNvPr id="11" name="斜纹 10"/>
          <p:cNvSpPr/>
          <p:nvPr>
            <p:custDataLst>
              <p:tags r:id="rId12"/>
            </p:custDataLst>
          </p:nvPr>
        </p:nvSpPr>
        <p:spPr>
          <a:xfrm>
            <a:off x="0" y="0"/>
            <a:ext cx="3965830" cy="3194080"/>
          </a:xfrm>
          <a:prstGeom prst="diagStripe">
            <a:avLst>
              <a:gd name="adj" fmla="val 62416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斜纹 14"/>
          <p:cNvSpPr/>
          <p:nvPr>
            <p:custDataLst>
              <p:tags r:id="rId13"/>
            </p:custDataLst>
          </p:nvPr>
        </p:nvSpPr>
        <p:spPr>
          <a:xfrm>
            <a:off x="1982915" y="-7978"/>
            <a:ext cx="2383788" cy="1920883"/>
          </a:xfrm>
          <a:prstGeom prst="diagStripe">
            <a:avLst>
              <a:gd name="adj" fmla="val 93772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 rot="19269594">
            <a:off x="557756" y="837182"/>
            <a:ext cx="2038350" cy="90447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目录</a:t>
            </a:r>
          </a:p>
        </p:txBody>
      </p:sp>
      <p:sp>
        <p:nvSpPr>
          <p:cNvPr id="34" name="任意多边形: 形状 33"/>
          <p:cNvSpPr/>
          <p:nvPr>
            <p:custDataLst>
              <p:tags r:id="rId15"/>
            </p:custDataLst>
          </p:nvPr>
        </p:nvSpPr>
        <p:spPr>
          <a:xfrm>
            <a:off x="1889760" y="2602865"/>
            <a:ext cx="1115695" cy="992505"/>
          </a:xfrm>
          <a:prstGeom prst="ellipse">
            <a:avLst/>
          </a:prstGeom>
          <a:blipFill dpi="0" rotWithShape="0">
            <a:blip r:embed="rId20">
              <a:alphaModFix amt="14000"/>
            </a:blip>
            <a:srcRect/>
            <a:stretch>
              <a:fillRect t="-3000" b="-3000"/>
            </a:stretch>
          </a:blipFill>
          <a:ln>
            <a:solidFill>
              <a:srgbClr val="0070C0">
                <a:alpha val="0"/>
              </a:srgb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任意多边形: 形状 33"/>
          <p:cNvSpPr/>
          <p:nvPr>
            <p:custDataLst>
              <p:tags r:id="rId16"/>
            </p:custDataLst>
          </p:nvPr>
        </p:nvSpPr>
        <p:spPr>
          <a:xfrm>
            <a:off x="6829425" y="4415155"/>
            <a:ext cx="1115695" cy="992505"/>
          </a:xfrm>
          <a:prstGeom prst="ellipse">
            <a:avLst/>
          </a:prstGeom>
          <a:blipFill dpi="0" rotWithShape="0">
            <a:blip r:embed="rId20">
              <a:alphaModFix amt="14000"/>
            </a:blip>
            <a:srcRect/>
            <a:stretch>
              <a:fillRect t="-3000" b="-3000"/>
            </a:stretch>
          </a:blipFill>
          <a:ln>
            <a:solidFill>
              <a:srgbClr val="0070C0">
                <a:alpha val="0"/>
              </a:srgb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9" name="图片 8" descr="资源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73285" y="-1011555"/>
            <a:ext cx="2135505" cy="654050"/>
          </a:xfrm>
          <a:prstGeom prst="rect">
            <a:avLst/>
          </a:prstGeom>
        </p:spPr>
      </p:pic>
      <p:pic>
        <p:nvPicPr>
          <p:cNvPr id="20" name="图片 19" descr="横向校标_画板 1"/>
          <p:cNvPicPr>
            <a:picLocks noChangeAspect="1"/>
          </p:cNvPicPr>
          <p:nvPr/>
        </p:nvPicPr>
        <p:blipFill>
          <a:blip r:embed="rId22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val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13899" y="2036287"/>
            <a:ext cx="3935888" cy="3935888"/>
          </a:xfrm>
          <a:prstGeom prst="ellipse">
            <a:avLst/>
          </a:prstGeom>
          <a:blipFill dpi="0"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81" name="Oval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13899" y="2036287"/>
            <a:ext cx="3935888" cy="3935888"/>
          </a:xfrm>
          <a:prstGeom prst="ellipse">
            <a:avLst/>
          </a:prstGeom>
          <a:blipFill rotWithShape="1">
            <a:blip r:embed="rId43"/>
            <a:stretch>
              <a:fillRect/>
            </a:stretch>
          </a:blipFill>
          <a:ln>
            <a:noFill/>
          </a:ln>
          <a:effectLst/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105" name="Freeform 13"/>
          <p:cNvSpPr/>
          <p:nvPr>
            <p:custDataLst>
              <p:tags r:id="rId4"/>
            </p:custDataLst>
          </p:nvPr>
        </p:nvSpPr>
        <p:spPr bwMode="auto">
          <a:xfrm>
            <a:off x="7453465" y="1930137"/>
            <a:ext cx="1038244" cy="1156226"/>
          </a:xfrm>
          <a:custGeom>
            <a:avLst/>
            <a:gdLst>
              <a:gd name="T0" fmla="*/ 235 w 235"/>
              <a:gd name="T1" fmla="*/ 86 h 262"/>
              <a:gd name="T2" fmla="*/ 215 w 235"/>
              <a:gd name="T3" fmla="*/ 51 h 262"/>
              <a:gd name="T4" fmla="*/ 137 w 235"/>
              <a:gd name="T5" fmla="*/ 7 h 262"/>
              <a:gd name="T6" fmla="*/ 97 w 235"/>
              <a:gd name="T7" fmla="*/ 7 h 262"/>
              <a:gd name="T8" fmla="*/ 20 w 235"/>
              <a:gd name="T9" fmla="*/ 51 h 262"/>
              <a:gd name="T10" fmla="*/ 0 w 235"/>
              <a:gd name="T11" fmla="*/ 86 h 262"/>
              <a:gd name="T12" fmla="*/ 0 w 235"/>
              <a:gd name="T13" fmla="*/ 176 h 262"/>
              <a:gd name="T14" fmla="*/ 20 w 235"/>
              <a:gd name="T15" fmla="*/ 210 h 262"/>
              <a:gd name="T16" fmla="*/ 97 w 235"/>
              <a:gd name="T17" fmla="*/ 255 h 262"/>
              <a:gd name="T18" fmla="*/ 137 w 235"/>
              <a:gd name="T19" fmla="*/ 255 h 262"/>
              <a:gd name="T20" fmla="*/ 215 w 235"/>
              <a:gd name="T21" fmla="*/ 210 h 262"/>
              <a:gd name="T22" fmla="*/ 235 w 235"/>
              <a:gd name="T23" fmla="*/ 176 h 262"/>
              <a:gd name="T24" fmla="*/ 235 w 235"/>
              <a:gd name="T25" fmla="*/ 86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5" h="262">
                <a:moveTo>
                  <a:pt x="235" y="86"/>
                </a:moveTo>
                <a:cubicBezTo>
                  <a:pt x="235" y="73"/>
                  <a:pt x="226" y="58"/>
                  <a:pt x="215" y="51"/>
                </a:cubicBezTo>
                <a:cubicBezTo>
                  <a:pt x="137" y="7"/>
                  <a:pt x="137" y="7"/>
                  <a:pt x="137" y="7"/>
                </a:cubicBezTo>
                <a:cubicBezTo>
                  <a:pt x="126" y="0"/>
                  <a:pt x="108" y="0"/>
                  <a:pt x="97" y="7"/>
                </a:cubicBezTo>
                <a:cubicBezTo>
                  <a:pt x="20" y="51"/>
                  <a:pt x="20" y="51"/>
                  <a:pt x="20" y="51"/>
                </a:cubicBezTo>
                <a:cubicBezTo>
                  <a:pt x="9" y="58"/>
                  <a:pt x="0" y="73"/>
                  <a:pt x="0" y="8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8"/>
                  <a:pt x="9" y="204"/>
                  <a:pt x="20" y="210"/>
                </a:cubicBezTo>
                <a:cubicBezTo>
                  <a:pt x="97" y="255"/>
                  <a:pt x="97" y="255"/>
                  <a:pt x="97" y="255"/>
                </a:cubicBezTo>
                <a:cubicBezTo>
                  <a:pt x="108" y="262"/>
                  <a:pt x="126" y="262"/>
                  <a:pt x="137" y="255"/>
                </a:cubicBezTo>
                <a:cubicBezTo>
                  <a:pt x="215" y="210"/>
                  <a:pt x="215" y="210"/>
                  <a:pt x="215" y="210"/>
                </a:cubicBezTo>
                <a:cubicBezTo>
                  <a:pt x="226" y="204"/>
                  <a:pt x="235" y="188"/>
                  <a:pt x="235" y="176"/>
                </a:cubicBezTo>
                <a:lnTo>
                  <a:pt x="235" y="86"/>
                </a:lnTo>
                <a:close/>
              </a:path>
            </a:pathLst>
          </a:custGeom>
          <a:gradFill>
            <a:gsLst>
              <a:gs pos="0">
                <a:srgbClr val="29565D"/>
              </a:gs>
              <a:gs pos="100000">
                <a:srgbClr val="D9D9D9"/>
              </a:gs>
            </a:gsLst>
            <a:lin ang="5400000" scaled="0"/>
          </a:gradFill>
          <a:ln w="25400" cmpd="sng">
            <a:solidFill>
              <a:srgbClr val="FFFFFF"/>
            </a:solidFill>
            <a:round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7822401" y="2313579"/>
            <a:ext cx="391701" cy="389342"/>
            <a:chOff x="7651007" y="2376076"/>
            <a:chExt cx="391701" cy="389342"/>
          </a:xfrm>
          <a:solidFill>
            <a:schemeClr val="bg1"/>
          </a:solidFill>
        </p:grpSpPr>
        <p:sp>
          <p:nvSpPr>
            <p:cNvPr id="108" name="Freeform 23"/>
            <p:cNvSpPr/>
            <p:nvPr>
              <p:custDataLst>
                <p:tags r:id="rId29"/>
              </p:custDataLst>
            </p:nvPr>
          </p:nvSpPr>
          <p:spPr bwMode="auto">
            <a:xfrm>
              <a:off x="7698200" y="2376076"/>
              <a:ext cx="28316" cy="70789"/>
            </a:xfrm>
            <a:custGeom>
              <a:avLst/>
              <a:gdLst>
                <a:gd name="T0" fmla="*/ 0 w 6"/>
                <a:gd name="T1" fmla="*/ 13 h 16"/>
                <a:gd name="T2" fmla="*/ 0 w 6"/>
                <a:gd name="T3" fmla="*/ 2 h 16"/>
                <a:gd name="T4" fmla="*/ 3 w 6"/>
                <a:gd name="T5" fmla="*/ 0 h 16"/>
                <a:gd name="T6" fmla="*/ 6 w 6"/>
                <a:gd name="T7" fmla="*/ 2 h 16"/>
                <a:gd name="T8" fmla="*/ 6 w 6"/>
                <a:gd name="T9" fmla="*/ 13 h 16"/>
                <a:gd name="T10" fmla="*/ 3 w 6"/>
                <a:gd name="T11" fmla="*/ 16 h 16"/>
                <a:gd name="T12" fmla="*/ 0 w 6"/>
                <a:gd name="T1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">
                  <a:moveTo>
                    <a:pt x="0" y="1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5"/>
                    <a:pt x="5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>
              <p:custDataLst>
                <p:tags r:id="rId30"/>
              </p:custDataLst>
            </p:nvPr>
          </p:nvSpPr>
          <p:spPr bwMode="auto">
            <a:xfrm>
              <a:off x="7898770" y="2376076"/>
              <a:ext cx="21237" cy="70789"/>
            </a:xfrm>
            <a:custGeom>
              <a:avLst/>
              <a:gdLst>
                <a:gd name="T0" fmla="*/ 2 w 5"/>
                <a:gd name="T1" fmla="*/ 16 h 16"/>
                <a:gd name="T2" fmla="*/ 5 w 5"/>
                <a:gd name="T3" fmla="*/ 13 h 16"/>
                <a:gd name="T4" fmla="*/ 5 w 5"/>
                <a:gd name="T5" fmla="*/ 2 h 16"/>
                <a:gd name="T6" fmla="*/ 2 w 5"/>
                <a:gd name="T7" fmla="*/ 0 h 16"/>
                <a:gd name="T8" fmla="*/ 0 w 5"/>
                <a:gd name="T9" fmla="*/ 2 h 16"/>
                <a:gd name="T10" fmla="*/ 0 w 5"/>
                <a:gd name="T11" fmla="*/ 13 h 16"/>
                <a:gd name="T12" fmla="*/ 2 w 5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6">
                  <a:moveTo>
                    <a:pt x="2" y="16"/>
                  </a:moveTo>
                  <a:cubicBezTo>
                    <a:pt x="4" y="16"/>
                    <a:pt x="5" y="15"/>
                    <a:pt x="5" y="1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0" name="Freeform 25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7844498" y="2569567"/>
              <a:ext cx="198210" cy="195851"/>
            </a:xfrm>
            <a:custGeom>
              <a:avLst/>
              <a:gdLst>
                <a:gd name="T0" fmla="*/ 23 w 45"/>
                <a:gd name="T1" fmla="*/ 0 h 44"/>
                <a:gd name="T2" fmla="*/ 0 w 45"/>
                <a:gd name="T3" fmla="*/ 22 h 44"/>
                <a:gd name="T4" fmla="*/ 23 w 45"/>
                <a:gd name="T5" fmla="*/ 44 h 44"/>
                <a:gd name="T6" fmla="*/ 45 w 45"/>
                <a:gd name="T7" fmla="*/ 22 h 44"/>
                <a:gd name="T8" fmla="*/ 23 w 45"/>
                <a:gd name="T9" fmla="*/ 0 h 44"/>
                <a:gd name="T10" fmla="*/ 23 w 45"/>
                <a:gd name="T11" fmla="*/ 39 h 44"/>
                <a:gd name="T12" fmla="*/ 6 w 45"/>
                <a:gd name="T13" fmla="*/ 22 h 44"/>
                <a:gd name="T14" fmla="*/ 23 w 45"/>
                <a:gd name="T15" fmla="*/ 5 h 44"/>
                <a:gd name="T16" fmla="*/ 39 w 45"/>
                <a:gd name="T17" fmla="*/ 22 h 44"/>
                <a:gd name="T18" fmla="*/ 23 w 45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4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3" y="44"/>
                  </a:cubicBezTo>
                  <a:cubicBezTo>
                    <a:pt x="35" y="44"/>
                    <a:pt x="45" y="34"/>
                    <a:pt x="45" y="22"/>
                  </a:cubicBezTo>
                  <a:cubicBezTo>
                    <a:pt x="45" y="10"/>
                    <a:pt x="35" y="0"/>
                    <a:pt x="23" y="0"/>
                  </a:cubicBezTo>
                  <a:close/>
                  <a:moveTo>
                    <a:pt x="23" y="39"/>
                  </a:moveTo>
                  <a:cubicBezTo>
                    <a:pt x="13" y="39"/>
                    <a:pt x="6" y="31"/>
                    <a:pt x="6" y="22"/>
                  </a:cubicBezTo>
                  <a:cubicBezTo>
                    <a:pt x="6" y="13"/>
                    <a:pt x="13" y="5"/>
                    <a:pt x="23" y="5"/>
                  </a:cubicBezTo>
                  <a:cubicBezTo>
                    <a:pt x="32" y="5"/>
                    <a:pt x="39" y="13"/>
                    <a:pt x="39" y="22"/>
                  </a:cubicBezTo>
                  <a:cubicBezTo>
                    <a:pt x="39" y="31"/>
                    <a:pt x="32" y="39"/>
                    <a:pt x="23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40000" lnSpcReduction="20000"/>
            </a:bodyPr>
            <a:lstStyle/>
            <a:p>
              <a:endParaRPr lang="zh-CN" altLang="en-US"/>
            </a:p>
          </p:txBody>
        </p:sp>
        <p:sp>
          <p:nvSpPr>
            <p:cNvPr id="111" name="Rectangle 26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7698200" y="2522374"/>
              <a:ext cx="49553" cy="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2" name="Rectangle 27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7698200" y="2593164"/>
              <a:ext cx="49553" cy="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3" name="Rectangle 28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7773709" y="2522374"/>
              <a:ext cx="49553" cy="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4" name="Rectangle 29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7773709" y="2597883"/>
              <a:ext cx="49553" cy="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>
              <p:custDataLst>
                <p:tags r:id="rId36"/>
              </p:custDataLst>
            </p:nvPr>
          </p:nvSpPr>
          <p:spPr bwMode="auto">
            <a:xfrm>
              <a:off x="7651007" y="2425629"/>
              <a:ext cx="316192" cy="269000"/>
            </a:xfrm>
            <a:custGeom>
              <a:avLst/>
              <a:gdLst>
                <a:gd name="T0" fmla="*/ 6 w 72"/>
                <a:gd name="T1" fmla="*/ 55 h 61"/>
                <a:gd name="T2" fmla="*/ 6 w 72"/>
                <a:gd name="T3" fmla="*/ 17 h 61"/>
                <a:gd name="T4" fmla="*/ 67 w 72"/>
                <a:gd name="T5" fmla="*/ 17 h 61"/>
                <a:gd name="T6" fmla="*/ 67 w 72"/>
                <a:gd name="T7" fmla="*/ 28 h 61"/>
                <a:gd name="T8" fmla="*/ 72 w 72"/>
                <a:gd name="T9" fmla="*/ 28 h 61"/>
                <a:gd name="T10" fmla="*/ 72 w 72"/>
                <a:gd name="T11" fmla="*/ 6 h 61"/>
                <a:gd name="T12" fmla="*/ 66 w 72"/>
                <a:gd name="T13" fmla="*/ 0 h 61"/>
                <a:gd name="T14" fmla="*/ 64 w 72"/>
                <a:gd name="T15" fmla="*/ 0 h 61"/>
                <a:gd name="T16" fmla="*/ 64 w 72"/>
                <a:gd name="T17" fmla="*/ 3 h 61"/>
                <a:gd name="T18" fmla="*/ 58 w 72"/>
                <a:gd name="T19" fmla="*/ 8 h 61"/>
                <a:gd name="T20" fmla="*/ 53 w 72"/>
                <a:gd name="T21" fmla="*/ 3 h 61"/>
                <a:gd name="T22" fmla="*/ 53 w 72"/>
                <a:gd name="T23" fmla="*/ 0 h 61"/>
                <a:gd name="T24" fmla="*/ 20 w 72"/>
                <a:gd name="T25" fmla="*/ 0 h 61"/>
                <a:gd name="T26" fmla="*/ 20 w 72"/>
                <a:gd name="T27" fmla="*/ 3 h 61"/>
                <a:gd name="T28" fmla="*/ 14 w 72"/>
                <a:gd name="T29" fmla="*/ 8 h 61"/>
                <a:gd name="T30" fmla="*/ 8 w 72"/>
                <a:gd name="T31" fmla="*/ 3 h 61"/>
                <a:gd name="T32" fmla="*/ 8 w 72"/>
                <a:gd name="T33" fmla="*/ 0 h 61"/>
                <a:gd name="T34" fmla="*/ 6 w 72"/>
                <a:gd name="T35" fmla="*/ 0 h 61"/>
                <a:gd name="T36" fmla="*/ 0 w 72"/>
                <a:gd name="T37" fmla="*/ 6 h 61"/>
                <a:gd name="T38" fmla="*/ 0 w 72"/>
                <a:gd name="T39" fmla="*/ 55 h 61"/>
                <a:gd name="T40" fmla="*/ 6 w 72"/>
                <a:gd name="T41" fmla="*/ 61 h 61"/>
                <a:gd name="T42" fmla="*/ 39 w 72"/>
                <a:gd name="T43" fmla="*/ 61 h 61"/>
                <a:gd name="T44" fmla="*/ 39 w 72"/>
                <a:gd name="T45" fmla="*/ 55 h 61"/>
                <a:gd name="T46" fmla="*/ 6 w 72"/>
                <a:gd name="T47" fmla="*/ 5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61">
                  <a:moveTo>
                    <a:pt x="6" y="55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3"/>
                    <a:pt x="69" y="0"/>
                    <a:pt x="6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6"/>
                    <a:pt x="61" y="8"/>
                    <a:pt x="58" y="8"/>
                  </a:cubicBezTo>
                  <a:cubicBezTo>
                    <a:pt x="55" y="8"/>
                    <a:pt x="53" y="6"/>
                    <a:pt x="53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6"/>
                    <a:pt x="17" y="8"/>
                    <a:pt x="14" y="8"/>
                  </a:cubicBezTo>
                  <a:cubicBezTo>
                    <a:pt x="11" y="8"/>
                    <a:pt x="8" y="6"/>
                    <a:pt x="8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8"/>
                    <a:pt x="3" y="61"/>
                    <a:pt x="6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" y="55"/>
                    <a:pt x="6" y="55"/>
                    <a:pt x="6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77500" lnSpcReduction="20000"/>
            </a:bodyPr>
            <a:lstStyle/>
            <a:p>
              <a:endParaRPr lang="zh-CN" altLang="en-US"/>
            </a:p>
          </p:txBody>
        </p:sp>
        <p:sp>
          <p:nvSpPr>
            <p:cNvPr id="116" name="Rectangle 31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7844498" y="2522374"/>
              <a:ext cx="54272" cy="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7" name="Freeform 32"/>
            <p:cNvSpPr/>
            <p:nvPr>
              <p:custDataLst>
                <p:tags r:id="rId38"/>
              </p:custDataLst>
            </p:nvPr>
          </p:nvSpPr>
          <p:spPr bwMode="auto">
            <a:xfrm>
              <a:off x="7920006" y="2619120"/>
              <a:ext cx="75509" cy="75509"/>
            </a:xfrm>
            <a:custGeom>
              <a:avLst/>
              <a:gdLst>
                <a:gd name="T0" fmla="*/ 14 w 17"/>
                <a:gd name="T1" fmla="*/ 11 h 17"/>
                <a:gd name="T2" fmla="*/ 6 w 17"/>
                <a:gd name="T3" fmla="*/ 11 h 17"/>
                <a:gd name="T4" fmla="*/ 6 w 17"/>
                <a:gd name="T5" fmla="*/ 3 h 17"/>
                <a:gd name="T6" fmla="*/ 3 w 17"/>
                <a:gd name="T7" fmla="*/ 0 h 17"/>
                <a:gd name="T8" fmla="*/ 0 w 17"/>
                <a:gd name="T9" fmla="*/ 3 h 17"/>
                <a:gd name="T10" fmla="*/ 0 w 17"/>
                <a:gd name="T11" fmla="*/ 14 h 17"/>
                <a:gd name="T12" fmla="*/ 3 w 17"/>
                <a:gd name="T13" fmla="*/ 17 h 17"/>
                <a:gd name="T14" fmla="*/ 14 w 17"/>
                <a:gd name="T15" fmla="*/ 17 h 17"/>
                <a:gd name="T16" fmla="*/ 17 w 17"/>
                <a:gd name="T17" fmla="*/ 14 h 17"/>
                <a:gd name="T18" fmla="*/ 14 w 17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14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7"/>
                    <a:pt x="17" y="15"/>
                    <a:pt x="17" y="14"/>
                  </a:cubicBezTo>
                  <a:cubicBezTo>
                    <a:pt x="17" y="12"/>
                    <a:pt x="15" y="11"/>
                    <a:pt x="14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99" name="Freeform 7"/>
          <p:cNvSpPr/>
          <p:nvPr>
            <p:custDataLst>
              <p:tags r:id="rId5"/>
            </p:custDataLst>
          </p:nvPr>
        </p:nvSpPr>
        <p:spPr bwMode="auto">
          <a:xfrm>
            <a:off x="3826022" y="1954267"/>
            <a:ext cx="1038244" cy="1156226"/>
          </a:xfrm>
          <a:custGeom>
            <a:avLst/>
            <a:gdLst>
              <a:gd name="T0" fmla="*/ 0 w 235"/>
              <a:gd name="T1" fmla="*/ 86 h 262"/>
              <a:gd name="T2" fmla="*/ 20 w 235"/>
              <a:gd name="T3" fmla="*/ 51 h 262"/>
              <a:gd name="T4" fmla="*/ 98 w 235"/>
              <a:gd name="T5" fmla="*/ 7 h 262"/>
              <a:gd name="T6" fmla="*/ 138 w 235"/>
              <a:gd name="T7" fmla="*/ 7 h 262"/>
              <a:gd name="T8" fmla="*/ 215 w 235"/>
              <a:gd name="T9" fmla="*/ 51 h 262"/>
              <a:gd name="T10" fmla="*/ 235 w 235"/>
              <a:gd name="T11" fmla="*/ 86 h 262"/>
              <a:gd name="T12" fmla="*/ 235 w 235"/>
              <a:gd name="T13" fmla="*/ 176 h 262"/>
              <a:gd name="T14" fmla="*/ 215 w 235"/>
              <a:gd name="T15" fmla="*/ 210 h 262"/>
              <a:gd name="T16" fmla="*/ 138 w 235"/>
              <a:gd name="T17" fmla="*/ 255 h 262"/>
              <a:gd name="T18" fmla="*/ 98 w 235"/>
              <a:gd name="T19" fmla="*/ 255 h 262"/>
              <a:gd name="T20" fmla="*/ 20 w 235"/>
              <a:gd name="T21" fmla="*/ 210 h 262"/>
              <a:gd name="T22" fmla="*/ 0 w 235"/>
              <a:gd name="T23" fmla="*/ 176 h 262"/>
              <a:gd name="T24" fmla="*/ 0 w 235"/>
              <a:gd name="T25" fmla="*/ 86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5" h="262">
                <a:moveTo>
                  <a:pt x="0" y="86"/>
                </a:moveTo>
                <a:cubicBezTo>
                  <a:pt x="0" y="73"/>
                  <a:pt x="9" y="58"/>
                  <a:pt x="20" y="51"/>
                </a:cubicBezTo>
                <a:cubicBezTo>
                  <a:pt x="98" y="7"/>
                  <a:pt x="98" y="7"/>
                  <a:pt x="98" y="7"/>
                </a:cubicBezTo>
                <a:cubicBezTo>
                  <a:pt x="109" y="0"/>
                  <a:pt x="127" y="0"/>
                  <a:pt x="138" y="7"/>
                </a:cubicBezTo>
                <a:cubicBezTo>
                  <a:pt x="215" y="51"/>
                  <a:pt x="215" y="51"/>
                  <a:pt x="215" y="51"/>
                </a:cubicBezTo>
                <a:cubicBezTo>
                  <a:pt x="226" y="58"/>
                  <a:pt x="235" y="73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8"/>
                  <a:pt x="226" y="204"/>
                  <a:pt x="215" y="210"/>
                </a:cubicBezTo>
                <a:cubicBezTo>
                  <a:pt x="138" y="255"/>
                  <a:pt x="138" y="255"/>
                  <a:pt x="138" y="255"/>
                </a:cubicBezTo>
                <a:cubicBezTo>
                  <a:pt x="127" y="262"/>
                  <a:pt x="109" y="262"/>
                  <a:pt x="98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4"/>
                  <a:pt x="0" y="188"/>
                  <a:pt x="0" y="176"/>
                </a:cubicBezTo>
                <a:lnTo>
                  <a:pt x="0" y="86"/>
                </a:lnTo>
                <a:close/>
              </a:path>
            </a:pathLst>
          </a:custGeom>
          <a:gradFill>
            <a:gsLst>
              <a:gs pos="0">
                <a:srgbClr val="29565D"/>
              </a:gs>
              <a:gs pos="100000">
                <a:srgbClr val="D9D9D9"/>
              </a:gs>
            </a:gsLst>
            <a:lin ang="5400000" scaled="0"/>
          </a:gradFill>
          <a:ln w="25400" cmpd="sng">
            <a:solidFill>
              <a:srgbClr val="FFFFFF"/>
            </a:solidFill>
            <a:round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grpSp>
        <p:nvGrpSpPr>
          <p:cNvPr id="100" name="组合 99"/>
          <p:cNvGrpSpPr/>
          <p:nvPr/>
        </p:nvGrpSpPr>
        <p:grpSpPr>
          <a:xfrm>
            <a:off x="4149294" y="2338888"/>
            <a:ext cx="391701" cy="389342"/>
            <a:chOff x="4149294" y="2376076"/>
            <a:chExt cx="391701" cy="389342"/>
          </a:xfrm>
          <a:solidFill>
            <a:schemeClr val="bg1"/>
          </a:solidFill>
        </p:grpSpPr>
        <p:sp>
          <p:nvSpPr>
            <p:cNvPr id="102" name="Freeform 9"/>
            <p:cNvSpPr/>
            <p:nvPr>
              <p:custDataLst>
                <p:tags r:id="rId27"/>
              </p:custDataLst>
            </p:nvPr>
          </p:nvSpPr>
          <p:spPr bwMode="auto">
            <a:xfrm>
              <a:off x="4149294" y="2376076"/>
              <a:ext cx="391701" cy="389342"/>
            </a:xfrm>
            <a:custGeom>
              <a:avLst/>
              <a:gdLst>
                <a:gd name="T0" fmla="*/ 166 w 166"/>
                <a:gd name="T1" fmla="*/ 155 h 165"/>
                <a:gd name="T2" fmla="*/ 166 w 166"/>
                <a:gd name="T3" fmla="*/ 165 h 165"/>
                <a:gd name="T4" fmla="*/ 0 w 166"/>
                <a:gd name="T5" fmla="*/ 165 h 165"/>
                <a:gd name="T6" fmla="*/ 0 w 166"/>
                <a:gd name="T7" fmla="*/ 0 h 165"/>
                <a:gd name="T8" fmla="*/ 20 w 166"/>
                <a:gd name="T9" fmla="*/ 0 h 165"/>
                <a:gd name="T10" fmla="*/ 20 w 166"/>
                <a:gd name="T11" fmla="*/ 9 h 165"/>
                <a:gd name="T12" fmla="*/ 11 w 166"/>
                <a:gd name="T13" fmla="*/ 9 h 165"/>
                <a:gd name="T14" fmla="*/ 11 w 166"/>
                <a:gd name="T15" fmla="*/ 30 h 165"/>
                <a:gd name="T16" fmla="*/ 20 w 166"/>
                <a:gd name="T17" fmla="*/ 30 h 165"/>
                <a:gd name="T18" fmla="*/ 20 w 166"/>
                <a:gd name="T19" fmla="*/ 41 h 165"/>
                <a:gd name="T20" fmla="*/ 11 w 166"/>
                <a:gd name="T21" fmla="*/ 41 h 165"/>
                <a:gd name="T22" fmla="*/ 11 w 166"/>
                <a:gd name="T23" fmla="*/ 62 h 165"/>
                <a:gd name="T24" fmla="*/ 20 w 166"/>
                <a:gd name="T25" fmla="*/ 62 h 165"/>
                <a:gd name="T26" fmla="*/ 20 w 166"/>
                <a:gd name="T27" fmla="*/ 71 h 165"/>
                <a:gd name="T28" fmla="*/ 11 w 166"/>
                <a:gd name="T29" fmla="*/ 71 h 165"/>
                <a:gd name="T30" fmla="*/ 11 w 166"/>
                <a:gd name="T31" fmla="*/ 92 h 165"/>
                <a:gd name="T32" fmla="*/ 20 w 166"/>
                <a:gd name="T33" fmla="*/ 92 h 165"/>
                <a:gd name="T34" fmla="*/ 20 w 166"/>
                <a:gd name="T35" fmla="*/ 103 h 165"/>
                <a:gd name="T36" fmla="*/ 11 w 166"/>
                <a:gd name="T37" fmla="*/ 103 h 165"/>
                <a:gd name="T38" fmla="*/ 11 w 166"/>
                <a:gd name="T39" fmla="*/ 123 h 165"/>
                <a:gd name="T40" fmla="*/ 20 w 166"/>
                <a:gd name="T41" fmla="*/ 123 h 165"/>
                <a:gd name="T42" fmla="*/ 20 w 166"/>
                <a:gd name="T43" fmla="*/ 135 h 165"/>
                <a:gd name="T44" fmla="*/ 11 w 166"/>
                <a:gd name="T45" fmla="*/ 135 h 165"/>
                <a:gd name="T46" fmla="*/ 11 w 166"/>
                <a:gd name="T47" fmla="*/ 155 h 165"/>
                <a:gd name="T48" fmla="*/ 166 w 166"/>
                <a:gd name="T49" fmla="*/ 15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6" h="165">
                  <a:moveTo>
                    <a:pt x="166" y="155"/>
                  </a:moveTo>
                  <a:lnTo>
                    <a:pt x="166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9"/>
                  </a:lnTo>
                  <a:lnTo>
                    <a:pt x="11" y="9"/>
                  </a:lnTo>
                  <a:lnTo>
                    <a:pt x="11" y="30"/>
                  </a:lnTo>
                  <a:lnTo>
                    <a:pt x="20" y="30"/>
                  </a:lnTo>
                  <a:lnTo>
                    <a:pt x="20" y="41"/>
                  </a:lnTo>
                  <a:lnTo>
                    <a:pt x="11" y="41"/>
                  </a:lnTo>
                  <a:lnTo>
                    <a:pt x="11" y="62"/>
                  </a:lnTo>
                  <a:lnTo>
                    <a:pt x="20" y="62"/>
                  </a:lnTo>
                  <a:lnTo>
                    <a:pt x="20" y="71"/>
                  </a:lnTo>
                  <a:lnTo>
                    <a:pt x="11" y="71"/>
                  </a:lnTo>
                  <a:lnTo>
                    <a:pt x="11" y="92"/>
                  </a:lnTo>
                  <a:lnTo>
                    <a:pt x="20" y="92"/>
                  </a:lnTo>
                  <a:lnTo>
                    <a:pt x="20" y="103"/>
                  </a:lnTo>
                  <a:lnTo>
                    <a:pt x="11" y="103"/>
                  </a:lnTo>
                  <a:lnTo>
                    <a:pt x="11" y="123"/>
                  </a:lnTo>
                  <a:lnTo>
                    <a:pt x="20" y="123"/>
                  </a:lnTo>
                  <a:lnTo>
                    <a:pt x="20" y="135"/>
                  </a:lnTo>
                  <a:lnTo>
                    <a:pt x="11" y="135"/>
                  </a:lnTo>
                  <a:lnTo>
                    <a:pt x="11" y="155"/>
                  </a:lnTo>
                  <a:lnTo>
                    <a:pt x="166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03" name="Freeform 10"/>
            <p:cNvSpPr/>
            <p:nvPr>
              <p:custDataLst>
                <p:tags r:id="rId28"/>
              </p:custDataLst>
            </p:nvPr>
          </p:nvSpPr>
          <p:spPr bwMode="auto">
            <a:xfrm>
              <a:off x="4224803" y="2397313"/>
              <a:ext cx="309113" cy="297316"/>
            </a:xfrm>
            <a:custGeom>
              <a:avLst/>
              <a:gdLst>
                <a:gd name="T0" fmla="*/ 8 w 70"/>
                <a:gd name="T1" fmla="*/ 67 h 67"/>
                <a:gd name="T2" fmla="*/ 16 w 70"/>
                <a:gd name="T3" fmla="*/ 58 h 67"/>
                <a:gd name="T4" fmla="*/ 15 w 70"/>
                <a:gd name="T5" fmla="*/ 53 h 67"/>
                <a:gd name="T6" fmla="*/ 26 w 70"/>
                <a:gd name="T7" fmla="*/ 43 h 67"/>
                <a:gd name="T8" fmla="*/ 30 w 70"/>
                <a:gd name="T9" fmla="*/ 44 h 67"/>
                <a:gd name="T10" fmla="*/ 36 w 70"/>
                <a:gd name="T11" fmla="*/ 42 h 67"/>
                <a:gd name="T12" fmla="*/ 45 w 70"/>
                <a:gd name="T13" fmla="*/ 49 h 67"/>
                <a:gd name="T14" fmla="*/ 44 w 70"/>
                <a:gd name="T15" fmla="*/ 53 h 67"/>
                <a:gd name="T16" fmla="*/ 52 w 70"/>
                <a:gd name="T17" fmla="*/ 61 h 67"/>
                <a:gd name="T18" fmla="*/ 61 w 70"/>
                <a:gd name="T19" fmla="*/ 53 h 67"/>
                <a:gd name="T20" fmla="*/ 56 w 70"/>
                <a:gd name="T21" fmla="*/ 45 h 67"/>
                <a:gd name="T22" fmla="*/ 65 w 70"/>
                <a:gd name="T23" fmla="*/ 12 h 67"/>
                <a:gd name="T24" fmla="*/ 70 w 70"/>
                <a:gd name="T25" fmla="*/ 13 h 67"/>
                <a:gd name="T26" fmla="*/ 66 w 70"/>
                <a:gd name="T27" fmla="*/ 0 h 67"/>
                <a:gd name="T28" fmla="*/ 57 w 70"/>
                <a:gd name="T29" fmla="*/ 10 h 67"/>
                <a:gd name="T30" fmla="*/ 62 w 70"/>
                <a:gd name="T31" fmla="*/ 11 h 67"/>
                <a:gd name="T32" fmla="*/ 54 w 70"/>
                <a:gd name="T33" fmla="*/ 45 h 67"/>
                <a:gd name="T34" fmla="*/ 52 w 70"/>
                <a:gd name="T35" fmla="*/ 44 h 67"/>
                <a:gd name="T36" fmla="*/ 47 w 70"/>
                <a:gd name="T37" fmla="*/ 47 h 67"/>
                <a:gd name="T38" fmla="*/ 38 w 70"/>
                <a:gd name="T39" fmla="*/ 40 h 67"/>
                <a:gd name="T40" fmla="*/ 39 w 70"/>
                <a:gd name="T41" fmla="*/ 36 h 67"/>
                <a:gd name="T42" fmla="*/ 30 w 70"/>
                <a:gd name="T43" fmla="*/ 28 h 67"/>
                <a:gd name="T44" fmla="*/ 22 w 70"/>
                <a:gd name="T45" fmla="*/ 36 h 67"/>
                <a:gd name="T46" fmla="*/ 24 w 70"/>
                <a:gd name="T47" fmla="*/ 41 h 67"/>
                <a:gd name="T48" fmla="*/ 13 w 70"/>
                <a:gd name="T49" fmla="*/ 52 h 67"/>
                <a:gd name="T50" fmla="*/ 8 w 70"/>
                <a:gd name="T51" fmla="*/ 50 h 67"/>
                <a:gd name="T52" fmla="*/ 0 w 70"/>
                <a:gd name="T53" fmla="*/ 58 h 67"/>
                <a:gd name="T54" fmla="*/ 8 w 70"/>
                <a:gd name="T5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0" h="67">
                  <a:moveTo>
                    <a:pt x="8" y="67"/>
                  </a:moveTo>
                  <a:cubicBezTo>
                    <a:pt x="13" y="67"/>
                    <a:pt x="16" y="63"/>
                    <a:pt x="16" y="58"/>
                  </a:cubicBezTo>
                  <a:cubicBezTo>
                    <a:pt x="16" y="56"/>
                    <a:pt x="16" y="55"/>
                    <a:pt x="15" y="5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9" y="44"/>
                    <a:pt x="30" y="44"/>
                  </a:cubicBezTo>
                  <a:cubicBezTo>
                    <a:pt x="33" y="44"/>
                    <a:pt x="35" y="44"/>
                    <a:pt x="36" y="4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0"/>
                    <a:pt x="44" y="51"/>
                    <a:pt x="44" y="53"/>
                  </a:cubicBezTo>
                  <a:cubicBezTo>
                    <a:pt x="44" y="57"/>
                    <a:pt x="48" y="61"/>
                    <a:pt x="52" y="61"/>
                  </a:cubicBezTo>
                  <a:cubicBezTo>
                    <a:pt x="57" y="61"/>
                    <a:pt x="61" y="57"/>
                    <a:pt x="61" y="53"/>
                  </a:cubicBezTo>
                  <a:cubicBezTo>
                    <a:pt x="61" y="50"/>
                    <a:pt x="59" y="47"/>
                    <a:pt x="56" y="4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3" y="44"/>
                    <a:pt x="53" y="44"/>
                    <a:pt x="52" y="44"/>
                  </a:cubicBezTo>
                  <a:cubicBezTo>
                    <a:pt x="50" y="44"/>
                    <a:pt x="48" y="45"/>
                    <a:pt x="47" y="4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9" y="37"/>
                    <a:pt x="39" y="36"/>
                  </a:cubicBezTo>
                  <a:cubicBezTo>
                    <a:pt x="39" y="32"/>
                    <a:pt x="35" y="28"/>
                    <a:pt x="30" y="28"/>
                  </a:cubicBezTo>
                  <a:cubicBezTo>
                    <a:pt x="26" y="28"/>
                    <a:pt x="22" y="32"/>
                    <a:pt x="22" y="36"/>
                  </a:cubicBezTo>
                  <a:cubicBezTo>
                    <a:pt x="22" y="38"/>
                    <a:pt x="23" y="40"/>
                    <a:pt x="24" y="4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2" y="51"/>
                    <a:pt x="10" y="50"/>
                    <a:pt x="8" y="50"/>
                  </a:cubicBezTo>
                  <a:cubicBezTo>
                    <a:pt x="4" y="50"/>
                    <a:pt x="0" y="54"/>
                    <a:pt x="0" y="58"/>
                  </a:cubicBezTo>
                  <a:cubicBezTo>
                    <a:pt x="0" y="63"/>
                    <a:pt x="4" y="67"/>
                    <a:pt x="8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85000" lnSpcReduction="10000"/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523906" y="4698753"/>
            <a:ext cx="1038244" cy="1153866"/>
            <a:chOff x="7327735" y="4802972"/>
            <a:chExt cx="1038244" cy="1153866"/>
          </a:xfrm>
        </p:grpSpPr>
        <p:sp>
          <p:nvSpPr>
            <p:cNvPr id="119" name="Freeform 14"/>
            <p:cNvSpPr/>
            <p:nvPr>
              <p:custDataLst>
                <p:tags r:id="rId21"/>
              </p:custDataLst>
            </p:nvPr>
          </p:nvSpPr>
          <p:spPr bwMode="auto">
            <a:xfrm>
              <a:off x="7327735" y="4802972"/>
              <a:ext cx="1038244" cy="1153866"/>
            </a:xfrm>
            <a:custGeom>
              <a:avLst/>
              <a:gdLst>
                <a:gd name="T0" fmla="*/ 235 w 235"/>
                <a:gd name="T1" fmla="*/ 86 h 261"/>
                <a:gd name="T2" fmla="*/ 215 w 235"/>
                <a:gd name="T3" fmla="*/ 51 h 261"/>
                <a:gd name="T4" fmla="*/ 138 w 235"/>
                <a:gd name="T5" fmla="*/ 6 h 261"/>
                <a:gd name="T6" fmla="*/ 98 w 235"/>
                <a:gd name="T7" fmla="*/ 6 h 261"/>
                <a:gd name="T8" fmla="*/ 20 w 235"/>
                <a:gd name="T9" fmla="*/ 51 h 261"/>
                <a:gd name="T10" fmla="*/ 0 w 235"/>
                <a:gd name="T11" fmla="*/ 86 h 261"/>
                <a:gd name="T12" fmla="*/ 0 w 235"/>
                <a:gd name="T13" fmla="*/ 175 h 261"/>
                <a:gd name="T14" fmla="*/ 20 w 235"/>
                <a:gd name="T15" fmla="*/ 210 h 261"/>
                <a:gd name="T16" fmla="*/ 98 w 235"/>
                <a:gd name="T17" fmla="*/ 255 h 261"/>
                <a:gd name="T18" fmla="*/ 138 w 235"/>
                <a:gd name="T19" fmla="*/ 255 h 261"/>
                <a:gd name="T20" fmla="*/ 215 w 235"/>
                <a:gd name="T21" fmla="*/ 210 h 261"/>
                <a:gd name="T22" fmla="*/ 235 w 235"/>
                <a:gd name="T23" fmla="*/ 175 h 261"/>
                <a:gd name="T24" fmla="*/ 235 w 235"/>
                <a:gd name="T25" fmla="*/ 8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1">
                  <a:moveTo>
                    <a:pt x="235" y="86"/>
                  </a:moveTo>
                  <a:cubicBezTo>
                    <a:pt x="235" y="73"/>
                    <a:pt x="226" y="57"/>
                    <a:pt x="215" y="51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27" y="0"/>
                    <a:pt x="109" y="0"/>
                    <a:pt x="98" y="6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9" y="57"/>
                    <a:pt x="0" y="73"/>
                    <a:pt x="0" y="86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8"/>
                    <a:pt x="9" y="204"/>
                    <a:pt x="20" y="210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109" y="261"/>
                    <a:pt x="127" y="261"/>
                    <a:pt x="138" y="255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26" y="204"/>
                    <a:pt x="235" y="188"/>
                    <a:pt x="235" y="175"/>
                  </a:cubicBezTo>
                  <a:lnTo>
                    <a:pt x="235" y="86"/>
                  </a:lnTo>
                  <a:close/>
                </a:path>
              </a:pathLst>
            </a:custGeom>
            <a:gradFill>
              <a:gsLst>
                <a:gs pos="0">
                  <a:srgbClr val="29565D"/>
                </a:gs>
                <a:gs pos="100000">
                  <a:srgbClr val="D9D9D9"/>
                </a:gs>
              </a:gsLst>
              <a:lin ang="5400000" scaled="0"/>
            </a:gradFill>
            <a:ln w="25400" cmpd="sng">
              <a:solidFill>
                <a:srgbClr val="FFFFFF"/>
              </a:solidFill>
              <a:round/>
            </a:ln>
          </p:spPr>
          <p:txBody>
            <a:bodyPr wrap="square">
              <a:normAutofit/>
            </a:bodyPr>
            <a:lstStyle/>
            <a:p>
              <a:endParaRPr lang="zh-CN" altLang="en-US"/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7624466" y="5135942"/>
              <a:ext cx="395870" cy="432819"/>
              <a:chOff x="1344613" y="5629276"/>
              <a:chExt cx="238125" cy="260351"/>
            </a:xfrm>
            <a:solidFill>
              <a:schemeClr val="bg1"/>
            </a:solidFill>
          </p:grpSpPr>
          <p:sp>
            <p:nvSpPr>
              <p:cNvPr id="139" name="Freeform 217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1344613" y="5629276"/>
                <a:ext cx="238125" cy="182563"/>
              </a:xfrm>
              <a:custGeom>
                <a:avLst/>
                <a:gdLst>
                  <a:gd name="T0" fmla="*/ 139 w 150"/>
                  <a:gd name="T1" fmla="*/ 42 h 115"/>
                  <a:gd name="T2" fmla="*/ 150 w 150"/>
                  <a:gd name="T3" fmla="*/ 0 h 115"/>
                  <a:gd name="T4" fmla="*/ 107 w 150"/>
                  <a:gd name="T5" fmla="*/ 10 h 115"/>
                  <a:gd name="T6" fmla="*/ 118 w 150"/>
                  <a:gd name="T7" fmla="*/ 21 h 115"/>
                  <a:gd name="T8" fmla="*/ 77 w 150"/>
                  <a:gd name="T9" fmla="*/ 61 h 115"/>
                  <a:gd name="T10" fmla="*/ 59 w 150"/>
                  <a:gd name="T11" fmla="*/ 44 h 115"/>
                  <a:gd name="T12" fmla="*/ 0 w 150"/>
                  <a:gd name="T13" fmla="*/ 104 h 115"/>
                  <a:gd name="T14" fmla="*/ 11 w 150"/>
                  <a:gd name="T15" fmla="*/ 115 h 115"/>
                  <a:gd name="T16" fmla="*/ 11 w 150"/>
                  <a:gd name="T17" fmla="*/ 115 h 115"/>
                  <a:gd name="T18" fmla="*/ 59 w 150"/>
                  <a:gd name="T19" fmla="*/ 67 h 115"/>
                  <a:gd name="T20" fmla="*/ 77 w 150"/>
                  <a:gd name="T21" fmla="*/ 84 h 115"/>
                  <a:gd name="T22" fmla="*/ 129 w 150"/>
                  <a:gd name="T23" fmla="*/ 32 h 115"/>
                  <a:gd name="T24" fmla="*/ 139 w 150"/>
                  <a:gd name="T25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0" h="115">
                    <a:moveTo>
                      <a:pt x="139" y="42"/>
                    </a:moveTo>
                    <a:lnTo>
                      <a:pt x="150" y="0"/>
                    </a:lnTo>
                    <a:lnTo>
                      <a:pt x="107" y="10"/>
                    </a:lnTo>
                    <a:lnTo>
                      <a:pt x="118" y="21"/>
                    </a:lnTo>
                    <a:lnTo>
                      <a:pt x="77" y="61"/>
                    </a:lnTo>
                    <a:lnTo>
                      <a:pt x="59" y="44"/>
                    </a:lnTo>
                    <a:lnTo>
                      <a:pt x="0" y="104"/>
                    </a:lnTo>
                    <a:lnTo>
                      <a:pt x="11" y="115"/>
                    </a:lnTo>
                    <a:lnTo>
                      <a:pt x="11" y="115"/>
                    </a:lnTo>
                    <a:lnTo>
                      <a:pt x="59" y="67"/>
                    </a:lnTo>
                    <a:lnTo>
                      <a:pt x="77" y="84"/>
                    </a:lnTo>
                    <a:lnTo>
                      <a:pt x="129" y="32"/>
                    </a:lnTo>
                    <a:lnTo>
                      <a:pt x="1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82848" tIns="41424" rIns="82848" bIns="41424">
                <a:normAutofit fontScale="92500" lnSpcReduction="10000"/>
              </a:bodyPr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30" b="0" i="0" u="none" strike="noStrike" kern="1200" cap="none" spc="0" normalizeH="0" baseline="0" noProof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Rectangle 218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366838" y="5826126"/>
                <a:ext cx="31750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2848" tIns="41424" rIns="82848" bIns="41424">
                <a:normAutofit fontScale="25000" lnSpcReduction="20000"/>
              </a:bodyPr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30" b="0" i="0" u="none" strike="noStrike" kern="1200" cap="none" spc="0" normalizeH="0" baseline="0" noProof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Rectangle 219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422401" y="5795964"/>
                <a:ext cx="33338" cy="936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2848" tIns="41424" rIns="82848" bIns="41424">
                <a:normAutofit fontScale="32500" lnSpcReduction="20000"/>
              </a:bodyPr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30" b="0" i="0" u="none" strike="noStrike" kern="1200" cap="none" spc="0" normalizeH="0" baseline="0" noProof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Rectangle 220"/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481138" y="5764214"/>
                <a:ext cx="33338" cy="125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2848" tIns="41424" rIns="82848" bIns="41424">
                <a:normAutofit fontScale="62500" lnSpcReduction="20000"/>
              </a:bodyPr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30" b="0" i="0" u="none" strike="noStrike" kern="1200" cap="none" spc="0" normalizeH="0" baseline="0" noProof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Rectangle 221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536701" y="5734051"/>
                <a:ext cx="34925" cy="1555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2848" tIns="41424" rIns="82848" bIns="41424">
                <a:normAutofit fontScale="85000" lnSpcReduction="20000"/>
              </a:bodyPr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30" b="0" i="0" u="none" strike="noStrike" kern="1200" cap="none" spc="0" normalizeH="0" baseline="0" noProof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44" name="组合 143"/>
          <p:cNvGrpSpPr/>
          <p:nvPr>
            <p:custDataLst>
              <p:tags r:id="rId6"/>
            </p:custDataLst>
          </p:nvPr>
        </p:nvGrpSpPr>
        <p:grpSpPr>
          <a:xfrm>
            <a:off x="8537227" y="2001213"/>
            <a:ext cx="2390219" cy="1031124"/>
            <a:chOff x="8536592" y="1909999"/>
            <a:chExt cx="2390219" cy="1031124"/>
          </a:xfrm>
        </p:grpSpPr>
        <p:sp>
          <p:nvSpPr>
            <p:cNvPr id="145" name="文本框 144"/>
            <p:cNvSpPr txBox="1"/>
            <p:nvPr>
              <p:custDataLst>
                <p:tags r:id="rId19"/>
              </p:custDataLst>
            </p:nvPr>
          </p:nvSpPr>
          <p:spPr>
            <a:xfrm>
              <a:off x="8536592" y="1909999"/>
              <a:ext cx="237591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02</a:t>
              </a:r>
            </a:p>
          </p:txBody>
        </p:sp>
        <p:sp>
          <p:nvSpPr>
            <p:cNvPr id="146" name="文本框 145"/>
            <p:cNvSpPr txBox="1"/>
            <p:nvPr>
              <p:custDataLst>
                <p:tags r:id="rId20"/>
              </p:custDataLst>
            </p:nvPr>
          </p:nvSpPr>
          <p:spPr>
            <a:xfrm>
              <a:off x="8537187" y="2294792"/>
              <a:ext cx="2389624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</a:rPr>
                <a:t>待输入</a:t>
              </a:r>
            </a:p>
          </p:txBody>
        </p:sp>
      </p:grpSp>
      <p:grpSp>
        <p:nvGrpSpPr>
          <p:cNvPr id="150" name="组合 149"/>
          <p:cNvGrpSpPr/>
          <p:nvPr>
            <p:custDataLst>
              <p:tags r:id="rId7"/>
            </p:custDataLst>
          </p:nvPr>
        </p:nvGrpSpPr>
        <p:grpSpPr>
          <a:xfrm>
            <a:off x="8536889" y="4860803"/>
            <a:ext cx="2390219" cy="1031124"/>
            <a:chOff x="8536592" y="1909999"/>
            <a:chExt cx="2390219" cy="1031124"/>
          </a:xfrm>
        </p:grpSpPr>
        <p:sp>
          <p:nvSpPr>
            <p:cNvPr id="151" name="文本框 150"/>
            <p:cNvSpPr txBox="1"/>
            <p:nvPr>
              <p:custDataLst>
                <p:tags r:id="rId17"/>
              </p:custDataLst>
            </p:nvPr>
          </p:nvSpPr>
          <p:spPr>
            <a:xfrm>
              <a:off x="8536592" y="1909999"/>
              <a:ext cx="237591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04</a:t>
              </a:r>
            </a:p>
          </p:txBody>
        </p:sp>
        <p:sp>
          <p:nvSpPr>
            <p:cNvPr id="152" name="文本框 151"/>
            <p:cNvSpPr txBox="1"/>
            <p:nvPr>
              <p:custDataLst>
                <p:tags r:id="rId18"/>
              </p:custDataLst>
            </p:nvPr>
          </p:nvSpPr>
          <p:spPr>
            <a:xfrm>
              <a:off x="8537187" y="2294792"/>
              <a:ext cx="2389624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</a:rPr>
                <a:t>待输入</a:t>
              </a:r>
            </a:p>
          </p:txBody>
        </p:sp>
      </p:grpSp>
      <p:grpSp>
        <p:nvGrpSpPr>
          <p:cNvPr id="153" name="组合 152"/>
          <p:cNvGrpSpPr/>
          <p:nvPr>
            <p:custDataLst>
              <p:tags r:id="rId8"/>
            </p:custDataLst>
          </p:nvPr>
        </p:nvGrpSpPr>
        <p:grpSpPr>
          <a:xfrm>
            <a:off x="1300387" y="2013278"/>
            <a:ext cx="2390219" cy="1031124"/>
            <a:chOff x="8536592" y="1909999"/>
            <a:chExt cx="2390219" cy="1031124"/>
          </a:xfrm>
        </p:grpSpPr>
        <p:sp>
          <p:nvSpPr>
            <p:cNvPr id="154" name="文本框 153"/>
            <p:cNvSpPr txBox="1"/>
            <p:nvPr>
              <p:custDataLst>
                <p:tags r:id="rId15"/>
              </p:custDataLst>
            </p:nvPr>
          </p:nvSpPr>
          <p:spPr>
            <a:xfrm>
              <a:off x="8536592" y="1909999"/>
              <a:ext cx="237591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01</a:t>
              </a:r>
            </a:p>
          </p:txBody>
        </p:sp>
        <p:sp>
          <p:nvSpPr>
            <p:cNvPr id="155" name="文本框 154"/>
            <p:cNvSpPr txBox="1"/>
            <p:nvPr>
              <p:custDataLst>
                <p:tags r:id="rId16"/>
              </p:custDataLst>
            </p:nvPr>
          </p:nvSpPr>
          <p:spPr>
            <a:xfrm>
              <a:off x="8537187" y="2294792"/>
              <a:ext cx="2389624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</a:rPr>
                <a:t>待输入</a:t>
              </a:r>
            </a:p>
          </p:txBody>
        </p:sp>
      </p:grpSp>
      <p:grpSp>
        <p:nvGrpSpPr>
          <p:cNvPr id="156" name="组合 155"/>
          <p:cNvGrpSpPr/>
          <p:nvPr>
            <p:custDataLst>
              <p:tags r:id="rId9"/>
            </p:custDataLst>
          </p:nvPr>
        </p:nvGrpSpPr>
        <p:grpSpPr>
          <a:xfrm>
            <a:off x="1253455" y="4860803"/>
            <a:ext cx="2390219" cy="1031124"/>
            <a:chOff x="8536592" y="1909999"/>
            <a:chExt cx="2390219" cy="1031124"/>
          </a:xfrm>
        </p:grpSpPr>
        <p:sp>
          <p:nvSpPr>
            <p:cNvPr id="157" name="文本框 156"/>
            <p:cNvSpPr txBox="1"/>
            <p:nvPr>
              <p:custDataLst>
                <p:tags r:id="rId13"/>
              </p:custDataLst>
            </p:nvPr>
          </p:nvSpPr>
          <p:spPr>
            <a:xfrm>
              <a:off x="8536592" y="1909999"/>
              <a:ext cx="237591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03</a:t>
              </a:r>
            </a:p>
          </p:txBody>
        </p:sp>
        <p:sp>
          <p:nvSpPr>
            <p:cNvPr id="158" name="文本框 157"/>
            <p:cNvSpPr txBox="1"/>
            <p:nvPr>
              <p:custDataLst>
                <p:tags r:id="rId14"/>
              </p:custDataLst>
            </p:nvPr>
          </p:nvSpPr>
          <p:spPr>
            <a:xfrm>
              <a:off x="8537187" y="2294792"/>
              <a:ext cx="2389624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</a:rPr>
                <a:t>待输入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53901" y="4733078"/>
            <a:ext cx="1038244" cy="1151507"/>
            <a:chOff x="3826022" y="4806510"/>
            <a:chExt cx="1038244" cy="1151507"/>
          </a:xfrm>
        </p:grpSpPr>
        <p:sp>
          <p:nvSpPr>
            <p:cNvPr id="127" name="Freeform 15"/>
            <p:cNvSpPr/>
            <p:nvPr>
              <p:custDataLst>
                <p:tags r:id="rId11"/>
              </p:custDataLst>
            </p:nvPr>
          </p:nvSpPr>
          <p:spPr bwMode="auto">
            <a:xfrm>
              <a:off x="3826022" y="4806510"/>
              <a:ext cx="1038244" cy="1151507"/>
            </a:xfrm>
            <a:custGeom>
              <a:avLst/>
              <a:gdLst>
                <a:gd name="T0" fmla="*/ 0 w 235"/>
                <a:gd name="T1" fmla="*/ 85 h 261"/>
                <a:gd name="T2" fmla="*/ 20 w 235"/>
                <a:gd name="T3" fmla="*/ 51 h 261"/>
                <a:gd name="T4" fmla="*/ 97 w 235"/>
                <a:gd name="T5" fmla="*/ 6 h 261"/>
                <a:gd name="T6" fmla="*/ 137 w 235"/>
                <a:gd name="T7" fmla="*/ 6 h 261"/>
                <a:gd name="T8" fmla="*/ 215 w 235"/>
                <a:gd name="T9" fmla="*/ 51 h 261"/>
                <a:gd name="T10" fmla="*/ 235 w 235"/>
                <a:gd name="T11" fmla="*/ 85 h 261"/>
                <a:gd name="T12" fmla="*/ 235 w 235"/>
                <a:gd name="T13" fmla="*/ 175 h 261"/>
                <a:gd name="T14" fmla="*/ 215 w 235"/>
                <a:gd name="T15" fmla="*/ 210 h 261"/>
                <a:gd name="T16" fmla="*/ 137 w 235"/>
                <a:gd name="T17" fmla="*/ 255 h 261"/>
                <a:gd name="T18" fmla="*/ 97 w 235"/>
                <a:gd name="T19" fmla="*/ 255 h 261"/>
                <a:gd name="T20" fmla="*/ 20 w 235"/>
                <a:gd name="T21" fmla="*/ 210 h 261"/>
                <a:gd name="T22" fmla="*/ 0 w 235"/>
                <a:gd name="T23" fmla="*/ 175 h 261"/>
                <a:gd name="T24" fmla="*/ 0 w 235"/>
                <a:gd name="T25" fmla="*/ 8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1">
                  <a:moveTo>
                    <a:pt x="0" y="85"/>
                  </a:moveTo>
                  <a:cubicBezTo>
                    <a:pt x="0" y="73"/>
                    <a:pt x="9" y="57"/>
                    <a:pt x="20" y="51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8" y="0"/>
                    <a:pt x="126" y="0"/>
                    <a:pt x="137" y="6"/>
                  </a:cubicBezTo>
                  <a:cubicBezTo>
                    <a:pt x="215" y="51"/>
                    <a:pt x="215" y="51"/>
                    <a:pt x="215" y="51"/>
                  </a:cubicBezTo>
                  <a:cubicBezTo>
                    <a:pt x="226" y="57"/>
                    <a:pt x="235" y="73"/>
                    <a:pt x="235" y="8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88"/>
                    <a:pt x="226" y="203"/>
                    <a:pt x="215" y="210"/>
                  </a:cubicBezTo>
                  <a:cubicBezTo>
                    <a:pt x="137" y="255"/>
                    <a:pt x="137" y="255"/>
                    <a:pt x="137" y="255"/>
                  </a:cubicBezTo>
                  <a:cubicBezTo>
                    <a:pt x="126" y="261"/>
                    <a:pt x="108" y="261"/>
                    <a:pt x="97" y="255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9" y="203"/>
                    <a:pt x="0" y="188"/>
                    <a:pt x="0" y="175"/>
                  </a:cubicBezTo>
                  <a:lnTo>
                    <a:pt x="0" y="85"/>
                  </a:lnTo>
                  <a:close/>
                </a:path>
              </a:pathLst>
            </a:custGeom>
            <a:gradFill>
              <a:gsLst>
                <a:gs pos="0">
                  <a:srgbClr val="29565D"/>
                </a:gs>
                <a:gs pos="100000">
                  <a:srgbClr val="D9D9D9"/>
                </a:gs>
              </a:gsLst>
              <a:lin ang="5400000" scaled="0"/>
            </a:gradFill>
            <a:ln w="25400" cmpd="sng">
              <a:solidFill>
                <a:srgbClr val="FFFFFF"/>
              </a:solidFill>
              <a:round/>
            </a:ln>
          </p:spPr>
          <p:txBody>
            <a:bodyPr wrap="square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63" name="Freeform 244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4113899" y="5159665"/>
              <a:ext cx="451294" cy="451294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64 h 288"/>
                <a:gd name="T12" fmla="*/ 24 w 288"/>
                <a:gd name="T13" fmla="*/ 144 h 288"/>
                <a:gd name="T14" fmla="*/ 144 w 288"/>
                <a:gd name="T15" fmla="*/ 24 h 288"/>
                <a:gd name="T16" fmla="*/ 144 w 288"/>
                <a:gd name="T17" fmla="*/ 144 h 288"/>
                <a:gd name="T18" fmla="*/ 229 w 288"/>
                <a:gd name="T19" fmla="*/ 60 h 288"/>
                <a:gd name="T20" fmla="*/ 264 w 288"/>
                <a:gd name="T21" fmla="*/ 144 h 288"/>
                <a:gd name="T22" fmla="*/ 144 w 288"/>
                <a:gd name="T23" fmla="*/ 26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223" y="288"/>
                    <a:pt x="288" y="22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  <a:moveTo>
                    <a:pt x="144" y="264"/>
                  </a:moveTo>
                  <a:cubicBezTo>
                    <a:pt x="78" y="264"/>
                    <a:pt x="24" y="210"/>
                    <a:pt x="24" y="144"/>
                  </a:cubicBezTo>
                  <a:cubicBezTo>
                    <a:pt x="24" y="78"/>
                    <a:pt x="78" y="24"/>
                    <a:pt x="144" y="2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229" y="60"/>
                    <a:pt x="229" y="60"/>
                    <a:pt x="229" y="60"/>
                  </a:cubicBezTo>
                  <a:cubicBezTo>
                    <a:pt x="251" y="82"/>
                    <a:pt x="264" y="111"/>
                    <a:pt x="264" y="144"/>
                  </a:cubicBezTo>
                  <a:cubicBezTo>
                    <a:pt x="264" y="210"/>
                    <a:pt x="210" y="264"/>
                    <a:pt x="144" y="2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>
              <a:normAutofit/>
            </a:bodyPr>
            <a:lstStyle/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2161593" y="557429"/>
            <a:ext cx="7391612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待输入</a:t>
            </a:r>
          </a:p>
        </p:txBody>
      </p:sp>
      <p:sp>
        <p:nvSpPr>
          <p:cNvPr id="3" name="椭圆 2"/>
          <p:cNvSpPr/>
          <p:nvPr/>
        </p:nvSpPr>
        <p:spPr>
          <a:xfrm>
            <a:off x="4400550" y="2283460"/>
            <a:ext cx="3366135" cy="3327400"/>
          </a:xfrm>
          <a:prstGeom prst="ellipse">
            <a:avLst/>
          </a:prstGeom>
          <a:blipFill rotWithShape="1">
            <a:blip r:embed="rId41">
              <a:alphaModFix amt="61000"/>
            </a:blip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 descr="横向校标_画板 1"/>
          <p:cNvPicPr>
            <a:picLocks noChangeAspect="1"/>
          </p:cNvPicPr>
          <p:nvPr/>
        </p:nvPicPr>
        <p:blipFill>
          <a:blip r:embed="rId44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>
            <p:custDataLst>
              <p:tags r:id="rId2"/>
            </p:custDataLst>
          </p:nvPr>
        </p:nvSpPr>
        <p:spPr>
          <a:xfrm>
            <a:off x="1197504" y="1990726"/>
            <a:ext cx="1933694" cy="1933694"/>
          </a:xfrm>
          <a:prstGeom prst="ellipse">
            <a:avLst/>
          </a:prstGeom>
          <a:noFill/>
          <a:ln>
            <a:solidFill>
              <a:srgbClr val="76BBC5"/>
            </a:solidFill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3B3838"/>
              </a:solidFill>
              <a:effectLst/>
              <a:uLnTx/>
              <a:uFillTx/>
            </a:endParaRPr>
          </a:p>
        </p:txBody>
      </p:sp>
      <p:sp>
        <p:nvSpPr>
          <p:cNvPr id="50" name="文本框 49"/>
          <p:cNvSpPr txBox="1"/>
          <p:nvPr>
            <p:custDataLst>
              <p:tags r:id="rId3"/>
            </p:custDataLst>
          </p:nvPr>
        </p:nvSpPr>
        <p:spPr>
          <a:xfrm>
            <a:off x="1329819" y="2432278"/>
            <a:ext cx="843051" cy="53479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0">
                <a:solidFill>
                  <a:schemeClr val="bg1"/>
                </a:solidFill>
              </a:rPr>
              <a:t>72%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077791" y="4636247"/>
            <a:ext cx="2173120" cy="15677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077791" y="4131645"/>
            <a:ext cx="2173120" cy="491265"/>
          </a:xfrm>
          <a:prstGeom prst="rect">
            <a:avLst/>
          </a:prstGeom>
          <a:noFill/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待输入标题</a:t>
            </a:r>
          </a:p>
        </p:txBody>
      </p:sp>
      <p:sp>
        <p:nvSpPr>
          <p:cNvPr id="10" name="饼形 9"/>
          <p:cNvSpPr/>
          <p:nvPr>
            <p:custDataLst>
              <p:tags r:id="rId6"/>
            </p:custDataLst>
          </p:nvPr>
        </p:nvSpPr>
        <p:spPr>
          <a:xfrm>
            <a:off x="1397573" y="2190796"/>
            <a:ext cx="1533555" cy="1533556"/>
          </a:xfrm>
          <a:prstGeom prst="pie">
            <a:avLst>
              <a:gd name="adj1" fmla="val 16229478"/>
              <a:gd name="adj2" fmla="val 10111916"/>
            </a:avLst>
          </a:prstGeom>
          <a:ln>
            <a:noFill/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42" name="椭圆 41"/>
          <p:cNvSpPr/>
          <p:nvPr>
            <p:custDataLst>
              <p:tags r:id="rId7"/>
            </p:custDataLst>
          </p:nvPr>
        </p:nvSpPr>
        <p:spPr>
          <a:xfrm>
            <a:off x="3818602" y="1990726"/>
            <a:ext cx="1933694" cy="1933694"/>
          </a:xfrm>
          <a:prstGeom prst="ellipse">
            <a:avLst/>
          </a:prstGeom>
          <a:noFill/>
          <a:ln>
            <a:solidFill>
              <a:srgbClr val="EB5A40"/>
            </a:solidFill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3B3838"/>
              </a:solidFill>
              <a:effectLst/>
              <a:uLnTx/>
              <a:uFillTx/>
            </a:endParaRPr>
          </a:p>
        </p:txBody>
      </p:sp>
      <p:sp>
        <p:nvSpPr>
          <p:cNvPr id="51" name="文本框 50"/>
          <p:cNvSpPr txBox="1"/>
          <p:nvPr>
            <p:custDataLst>
              <p:tags r:id="rId8"/>
            </p:custDataLst>
          </p:nvPr>
        </p:nvSpPr>
        <p:spPr>
          <a:xfrm>
            <a:off x="3925621" y="2432278"/>
            <a:ext cx="843051" cy="53479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60%</a:t>
            </a: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3698890" y="4636247"/>
            <a:ext cx="2173120" cy="15677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饼形 19"/>
          <p:cNvSpPr/>
          <p:nvPr>
            <p:custDataLst>
              <p:tags r:id="rId10"/>
            </p:custDataLst>
          </p:nvPr>
        </p:nvSpPr>
        <p:spPr>
          <a:xfrm>
            <a:off x="4018672" y="2195879"/>
            <a:ext cx="1533555" cy="1533556"/>
          </a:xfrm>
          <a:prstGeom prst="pie">
            <a:avLst>
              <a:gd name="adj1" fmla="val 16229478"/>
              <a:gd name="adj2" fmla="val 8695616"/>
            </a:avLst>
          </a:prstGeom>
          <a:solidFill>
            <a:srgbClr val="EB5A40"/>
          </a:solidFill>
          <a:ln>
            <a:noFill/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43" name="椭圆 42"/>
          <p:cNvSpPr/>
          <p:nvPr>
            <p:custDataLst>
              <p:tags r:id="rId11"/>
            </p:custDataLst>
          </p:nvPr>
        </p:nvSpPr>
        <p:spPr>
          <a:xfrm>
            <a:off x="6439702" y="1990726"/>
            <a:ext cx="1933694" cy="1933694"/>
          </a:xfrm>
          <a:prstGeom prst="ellipse">
            <a:avLst/>
          </a:prstGeom>
          <a:noFill/>
          <a:ln>
            <a:solidFill>
              <a:srgbClr val="EEC56D"/>
            </a:solidFill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3B3838"/>
              </a:solidFill>
              <a:effectLst/>
              <a:uLnTx/>
              <a:uFillTx/>
            </a:endParaRPr>
          </a:p>
        </p:txBody>
      </p:sp>
      <p:sp>
        <p:nvSpPr>
          <p:cNvPr id="53" name="文本框 52"/>
          <p:cNvSpPr txBox="1"/>
          <p:nvPr>
            <p:custDataLst>
              <p:tags r:id="rId12"/>
            </p:custDataLst>
          </p:nvPr>
        </p:nvSpPr>
        <p:spPr>
          <a:xfrm>
            <a:off x="6555728" y="2432278"/>
            <a:ext cx="843051" cy="53479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50%</a:t>
            </a: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6319990" y="4636247"/>
            <a:ext cx="2173120" cy="15677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饼形 20"/>
          <p:cNvSpPr/>
          <p:nvPr>
            <p:custDataLst>
              <p:tags r:id="rId14"/>
            </p:custDataLst>
          </p:nvPr>
        </p:nvSpPr>
        <p:spPr>
          <a:xfrm>
            <a:off x="6639773" y="2198586"/>
            <a:ext cx="1533555" cy="1533556"/>
          </a:xfrm>
          <a:prstGeom prst="pie">
            <a:avLst>
              <a:gd name="adj1" fmla="val 16229478"/>
              <a:gd name="adj2" fmla="val 5438867"/>
            </a:avLst>
          </a:prstGeom>
          <a:solidFill>
            <a:srgbClr val="EEC56D"/>
          </a:solidFill>
          <a:ln>
            <a:noFill/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26" name="椭圆 25"/>
          <p:cNvSpPr/>
          <p:nvPr>
            <p:custDataLst>
              <p:tags r:id="rId15"/>
            </p:custDataLst>
          </p:nvPr>
        </p:nvSpPr>
        <p:spPr>
          <a:xfrm>
            <a:off x="9060800" y="1990726"/>
            <a:ext cx="1933694" cy="1933694"/>
          </a:xfrm>
          <a:prstGeom prst="ellipse">
            <a:avLst/>
          </a:prstGeom>
          <a:noFill/>
          <a:ln>
            <a:solidFill>
              <a:srgbClr val="18576F"/>
            </a:solidFill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3B3838"/>
              </a:solidFill>
              <a:effectLst/>
              <a:uLnTx/>
              <a:uFillTx/>
            </a:endParaRPr>
          </a:p>
        </p:txBody>
      </p:sp>
      <p:sp>
        <p:nvSpPr>
          <p:cNvPr id="27" name="文本框 26"/>
          <p:cNvSpPr txBox="1"/>
          <p:nvPr>
            <p:custDataLst>
              <p:tags r:id="rId16"/>
            </p:custDataLst>
          </p:nvPr>
        </p:nvSpPr>
        <p:spPr>
          <a:xfrm>
            <a:off x="9176826" y="2432278"/>
            <a:ext cx="843051" cy="53479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29" name="文本框 28"/>
          <p:cNvSpPr txBox="1"/>
          <p:nvPr>
            <p:custDataLst>
              <p:tags r:id="rId17"/>
            </p:custDataLst>
          </p:nvPr>
        </p:nvSpPr>
        <p:spPr>
          <a:xfrm>
            <a:off x="8941089" y="4636247"/>
            <a:ext cx="2173120" cy="15677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饼形 29"/>
          <p:cNvSpPr/>
          <p:nvPr>
            <p:custDataLst>
              <p:tags r:id="rId18"/>
            </p:custDataLst>
          </p:nvPr>
        </p:nvSpPr>
        <p:spPr>
          <a:xfrm>
            <a:off x="9260870" y="2198586"/>
            <a:ext cx="1533555" cy="1533556"/>
          </a:xfrm>
          <a:prstGeom prst="pie">
            <a:avLst>
              <a:gd name="adj1" fmla="val 16229478"/>
              <a:gd name="adj2" fmla="val 10783889"/>
            </a:avLst>
          </a:prstGeom>
          <a:solidFill>
            <a:srgbClr val="18576F"/>
          </a:solidFill>
          <a:ln>
            <a:noFill/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49" name="文本框 48"/>
          <p:cNvSpPr txBox="1"/>
          <p:nvPr>
            <p:custDataLst>
              <p:tags r:id="rId19"/>
            </p:custDataLst>
          </p:nvPr>
        </p:nvSpPr>
        <p:spPr>
          <a:xfrm>
            <a:off x="2780732" y="365126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Arial" panose="020B0604020202020204" pitchFamily="34" charset="0"/>
                <a:ea typeface="+mn-ea"/>
                <a:cs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待输入标题</a:t>
            </a:r>
          </a:p>
        </p:txBody>
      </p:sp>
      <p:sp>
        <p:nvSpPr>
          <p:cNvPr id="12" name="文本框 11"/>
          <p:cNvSpPr txBox="1"/>
          <p:nvPr>
            <p:custDataLst>
              <p:tags r:id="rId20"/>
            </p:custDataLst>
          </p:nvPr>
        </p:nvSpPr>
        <p:spPr>
          <a:xfrm>
            <a:off x="6439731" y="4142440"/>
            <a:ext cx="2173120" cy="491265"/>
          </a:xfrm>
          <a:prstGeom prst="rect">
            <a:avLst/>
          </a:prstGeom>
          <a:noFill/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待输入标题</a:t>
            </a:r>
          </a:p>
        </p:txBody>
      </p:sp>
      <p:sp>
        <p:nvSpPr>
          <p:cNvPr id="13" name="文本框 12"/>
          <p:cNvSpPr txBox="1"/>
          <p:nvPr>
            <p:custDataLst>
              <p:tags r:id="rId21"/>
            </p:custDataLst>
          </p:nvPr>
        </p:nvSpPr>
        <p:spPr>
          <a:xfrm>
            <a:off x="3699706" y="4142440"/>
            <a:ext cx="2173120" cy="491265"/>
          </a:xfrm>
          <a:prstGeom prst="rect">
            <a:avLst/>
          </a:prstGeom>
          <a:noFill/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待输入标题</a:t>
            </a:r>
          </a:p>
        </p:txBody>
      </p:sp>
      <p:sp>
        <p:nvSpPr>
          <p:cNvPr id="14" name="文本框 13"/>
          <p:cNvSpPr txBox="1"/>
          <p:nvPr>
            <p:custDataLst>
              <p:tags r:id="rId22"/>
            </p:custDataLst>
          </p:nvPr>
        </p:nvSpPr>
        <p:spPr>
          <a:xfrm>
            <a:off x="9061011" y="4142440"/>
            <a:ext cx="2173120" cy="491265"/>
          </a:xfrm>
          <a:prstGeom prst="rect">
            <a:avLst/>
          </a:prstGeom>
          <a:noFill/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待输入标题</a:t>
            </a:r>
          </a:p>
        </p:txBody>
      </p:sp>
      <p:pic>
        <p:nvPicPr>
          <p:cNvPr id="23" name="图片 22" descr="横向校标_画板 1"/>
          <p:cNvPicPr>
            <a:picLocks noChangeAspect="1"/>
          </p:cNvPicPr>
          <p:nvPr/>
        </p:nvPicPr>
        <p:blipFill>
          <a:blip r:embed="rId25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8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51132" y="3591910"/>
            <a:ext cx="7171773" cy="82854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待输入文字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待输入标题</a:t>
            </a: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 w="6600">
                  <a:solidFill>
                    <a:srgbClr val="E2C85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2C85F"/>
                  </a:outerShdw>
                </a:effectLst>
                <a:uLnTx/>
                <a:uFillTx/>
                <a:latin typeface="Arial"/>
                <a:ea typeface="黑体" panose="02010609060101010101" pitchFamily="49" charset="-122"/>
                <a:cs typeface="+mn-cs"/>
                <a:sym typeface="+mn-ea"/>
              </a:rPr>
              <a:t>2</a:t>
            </a:r>
            <a:endParaRPr kumimoji="0" lang="en-US" altLang="zh-CN" sz="9600" b="1" i="0" u="none" strike="noStrike" kern="1200" cap="none" spc="0" normalizeH="0" baseline="0" noProof="0" dirty="0">
              <a:ln w="6600">
                <a:solidFill>
                  <a:srgbClr val="E2C85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2C85F"/>
                </a:outerShdw>
              </a:effectLst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9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97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PS图片编辑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49" y="-7682"/>
            <a:ext cx="12191365" cy="6858000"/>
          </a:xfrm>
          <a:prstGeom prst="rect">
            <a:avLst/>
          </a:prstGeom>
        </p:spPr>
      </p:pic>
      <p:sp>
        <p:nvSpPr>
          <p:cNvPr id="25" name="任意多边形: 形状 24"/>
          <p:cNvSpPr/>
          <p:nvPr>
            <p:custDataLst>
              <p:tags r:id="rId2"/>
            </p:custDataLst>
          </p:nvPr>
        </p:nvSpPr>
        <p:spPr>
          <a:xfrm>
            <a:off x="2486025" y="2653666"/>
            <a:ext cx="7219950" cy="4204335"/>
          </a:xfrm>
          <a:custGeom>
            <a:avLst/>
            <a:gdLst>
              <a:gd name="connsiteX0" fmla="*/ 3609975 w 7219950"/>
              <a:gd name="connsiteY0" fmla="*/ 0 h 4204335"/>
              <a:gd name="connsiteX1" fmla="*/ 7219950 w 7219950"/>
              <a:gd name="connsiteY1" fmla="*/ 3609975 h 4204335"/>
              <a:gd name="connsiteX2" fmla="*/ 7178355 w 7219950"/>
              <a:gd name="connsiteY2" fmla="*/ 4159739 h 4204335"/>
              <a:gd name="connsiteX3" fmla="*/ 7170391 w 7219950"/>
              <a:gd name="connsiteY3" fmla="*/ 4204335 h 4204335"/>
              <a:gd name="connsiteX4" fmla="*/ 49559 w 7219950"/>
              <a:gd name="connsiteY4" fmla="*/ 4204335 h 4204335"/>
              <a:gd name="connsiteX5" fmla="*/ 41595 w 7219950"/>
              <a:gd name="connsiteY5" fmla="*/ 4159739 h 4204335"/>
              <a:gd name="connsiteX6" fmla="*/ 0 w 7219950"/>
              <a:gd name="connsiteY6" fmla="*/ 3609975 h 4204335"/>
              <a:gd name="connsiteX7" fmla="*/ 3609975 w 7219950"/>
              <a:gd name="connsiteY7" fmla="*/ 0 h 42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9950" h="4204335">
                <a:moveTo>
                  <a:pt x="3609975" y="0"/>
                </a:moveTo>
                <a:cubicBezTo>
                  <a:pt x="5603709" y="0"/>
                  <a:pt x="7219950" y="1616241"/>
                  <a:pt x="7219950" y="3609975"/>
                </a:cubicBezTo>
                <a:cubicBezTo>
                  <a:pt x="7219950" y="3796888"/>
                  <a:pt x="7205745" y="3980483"/>
                  <a:pt x="7178355" y="4159739"/>
                </a:cubicBezTo>
                <a:lnTo>
                  <a:pt x="7170391" y="4204335"/>
                </a:lnTo>
                <a:lnTo>
                  <a:pt x="49559" y="4204335"/>
                </a:lnTo>
                <a:lnTo>
                  <a:pt x="41595" y="4159739"/>
                </a:lnTo>
                <a:cubicBezTo>
                  <a:pt x="14205" y="3980483"/>
                  <a:pt x="0" y="3796888"/>
                  <a:pt x="0" y="3609975"/>
                </a:cubicBezTo>
                <a:cubicBezTo>
                  <a:pt x="0" y="1616241"/>
                  <a:pt x="1616241" y="0"/>
                  <a:pt x="3609975" y="0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3690619" y="3379469"/>
            <a:ext cx="208282" cy="20828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8266905" y="3379469"/>
            <a:ext cx="208282" cy="20828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>
          <a:xfrm>
            <a:off x="2486659" y="5237479"/>
            <a:ext cx="208282" cy="20828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9505632" y="5237479"/>
            <a:ext cx="208282" cy="20828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5991859" y="2559685"/>
            <a:ext cx="208282" cy="20828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8718042" y="3140938"/>
            <a:ext cx="2159566" cy="70057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1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阶段四</a:t>
            </a: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5016217" y="1972023"/>
            <a:ext cx="2159566" cy="37741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1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阶段三</a:t>
            </a: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931679" y="3140938"/>
            <a:ext cx="2518638" cy="70057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1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阶段二</a:t>
            </a: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9889674" y="5029033"/>
            <a:ext cx="1800493" cy="70057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1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阶段五</a:t>
            </a: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164534" y="4875338"/>
            <a:ext cx="2159566" cy="106182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1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阶段一</a:t>
            </a:r>
          </a:p>
        </p:txBody>
      </p:sp>
      <p:pic>
        <p:nvPicPr>
          <p:cNvPr id="29" name="图片 28" descr="C:\Users\12601\Desktop\微信图片_20201125234509.jpg微信图片_2020112523450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3268663" y="3086101"/>
            <a:ext cx="5662295" cy="3771901"/>
          </a:xfrm>
          <a:custGeom>
            <a:avLst/>
            <a:gdLst>
              <a:gd name="connsiteX0" fmla="*/ 3177540 w 6355080"/>
              <a:gd name="connsiteY0" fmla="*/ 0 h 3771901"/>
              <a:gd name="connsiteX1" fmla="*/ 6355080 w 6355080"/>
              <a:gd name="connsiteY1" fmla="*/ 3177540 h 3771901"/>
              <a:gd name="connsiteX2" fmla="*/ 6318468 w 6355080"/>
              <a:gd name="connsiteY2" fmla="*/ 3661448 h 3771901"/>
              <a:gd name="connsiteX3" fmla="*/ 6298743 w 6355080"/>
              <a:gd name="connsiteY3" fmla="*/ 3771901 h 3771901"/>
              <a:gd name="connsiteX4" fmla="*/ 56337 w 6355080"/>
              <a:gd name="connsiteY4" fmla="*/ 3771901 h 3771901"/>
              <a:gd name="connsiteX5" fmla="*/ 36612 w 6355080"/>
              <a:gd name="connsiteY5" fmla="*/ 3661448 h 3771901"/>
              <a:gd name="connsiteX6" fmla="*/ 0 w 6355080"/>
              <a:gd name="connsiteY6" fmla="*/ 3177540 h 3771901"/>
              <a:gd name="connsiteX7" fmla="*/ 3177540 w 6355080"/>
              <a:gd name="connsiteY7" fmla="*/ 0 h 377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5080" h="3771901">
                <a:moveTo>
                  <a:pt x="3177540" y="0"/>
                </a:moveTo>
                <a:cubicBezTo>
                  <a:pt x="4932447" y="0"/>
                  <a:pt x="6355080" y="1422633"/>
                  <a:pt x="6355080" y="3177540"/>
                </a:cubicBezTo>
                <a:cubicBezTo>
                  <a:pt x="6355080" y="3342063"/>
                  <a:pt x="6342576" y="3503665"/>
                  <a:pt x="6318468" y="3661448"/>
                </a:cubicBezTo>
                <a:lnTo>
                  <a:pt x="6298743" y="3771901"/>
                </a:lnTo>
                <a:lnTo>
                  <a:pt x="56337" y="3771901"/>
                </a:lnTo>
                <a:lnTo>
                  <a:pt x="36612" y="3661448"/>
                </a:lnTo>
                <a:cubicBezTo>
                  <a:pt x="12504" y="3503665"/>
                  <a:pt x="0" y="3342063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</p:spPr>
      </p:pic>
      <p:sp>
        <p:nvSpPr>
          <p:cNvPr id="2" name="椭圆 1"/>
          <p:cNvSpPr/>
          <p:nvPr/>
        </p:nvSpPr>
        <p:spPr>
          <a:xfrm>
            <a:off x="3741985" y="3962414"/>
            <a:ext cx="4708030" cy="3949505"/>
          </a:xfrm>
          <a:prstGeom prst="ellipse">
            <a:avLst/>
          </a:prstGeom>
          <a:blipFill rotWithShape="1">
            <a:blip r:embed="rId17">
              <a:alphaModFix amt="40000"/>
            </a:blip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横向校标_画板 1"/>
          <p:cNvPicPr>
            <a:picLocks noChangeAspect="1"/>
          </p:cNvPicPr>
          <p:nvPr/>
        </p:nvPicPr>
        <p:blipFill>
          <a:blip r:embed="rId18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424943320"/>
              </p:ext>
            </p:extLst>
          </p:nvPr>
        </p:nvGraphicFramePr>
        <p:xfrm>
          <a:off x="5401945" y="1434464"/>
          <a:ext cx="6340475" cy="4265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" r="1553" b="6975"/>
          <a:stretch/>
        </p:blipFill>
        <p:spPr>
          <a:xfrm>
            <a:off x="615637" y="2031048"/>
            <a:ext cx="4599160" cy="3135582"/>
          </a:xfrm>
          <a:prstGeom prst="rect">
            <a:avLst/>
          </a:prstGeom>
        </p:spPr>
      </p:pic>
      <p:pic>
        <p:nvPicPr>
          <p:cNvPr id="4" name="图片 3" descr="横向校标_画板 1"/>
          <p:cNvPicPr>
            <a:picLocks noChangeAspect="1"/>
          </p:cNvPicPr>
          <p:nvPr/>
        </p:nvPicPr>
        <p:blipFill>
          <a:blip r:embed="rId7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17"/>
          <p:cNvSpPr/>
          <p:nvPr>
            <p:custDataLst>
              <p:tags r:id="rId3"/>
            </p:custDataLst>
          </p:nvPr>
        </p:nvSpPr>
        <p:spPr>
          <a:xfrm rot="8735029">
            <a:off x="4618809" y="3245259"/>
            <a:ext cx="1131536" cy="1150805"/>
          </a:xfrm>
          <a:custGeom>
            <a:avLst/>
            <a:gdLst>
              <a:gd name="connsiteX0" fmla="*/ 0 w 1044000"/>
              <a:gd name="connsiteY0" fmla="*/ 1044000 h 1044000"/>
              <a:gd name="connsiteX1" fmla="*/ 0 w 1044000"/>
              <a:gd name="connsiteY1" fmla="*/ 0 h 1044000"/>
              <a:gd name="connsiteX2" fmla="*/ 1044000 w 1044000"/>
              <a:gd name="connsiteY2" fmla="*/ 1044000 h 1044000"/>
              <a:gd name="connsiteX3" fmla="*/ 0 w 1044000"/>
              <a:gd name="connsiteY3" fmla="*/ 1044000 h 1044000"/>
              <a:gd name="connsiteX0-1" fmla="*/ 0 w 1032691"/>
              <a:gd name="connsiteY0-2" fmla="*/ 1044000 h 1044000"/>
              <a:gd name="connsiteX1-3" fmla="*/ 0 w 1032691"/>
              <a:gd name="connsiteY1-4" fmla="*/ 0 h 1044000"/>
              <a:gd name="connsiteX2-5" fmla="*/ 1032691 w 1032691"/>
              <a:gd name="connsiteY2-6" fmla="*/ 1021931 h 1044000"/>
              <a:gd name="connsiteX3-7" fmla="*/ 0 w 1032691"/>
              <a:gd name="connsiteY3-8" fmla="*/ 1044000 h 1044000"/>
              <a:gd name="connsiteX0-9" fmla="*/ 0 w 1025171"/>
              <a:gd name="connsiteY0-10" fmla="*/ 1044000 h 1044000"/>
              <a:gd name="connsiteX1-11" fmla="*/ 0 w 1025171"/>
              <a:gd name="connsiteY1-12" fmla="*/ 0 h 1044000"/>
              <a:gd name="connsiteX2-13" fmla="*/ 1025171 w 1025171"/>
              <a:gd name="connsiteY2-14" fmla="*/ 1015279 h 1044000"/>
              <a:gd name="connsiteX3-15" fmla="*/ 0 w 1025171"/>
              <a:gd name="connsiteY3-16" fmla="*/ 1044000 h 10440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1025171" h="1044000">
                <a:moveTo>
                  <a:pt x="0" y="1044000"/>
                </a:moveTo>
                <a:lnTo>
                  <a:pt x="0" y="0"/>
                </a:lnTo>
                <a:lnTo>
                  <a:pt x="1025171" y="1015279"/>
                </a:lnTo>
                <a:lnTo>
                  <a:pt x="0" y="1044000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12" name="直角三角形 18"/>
          <p:cNvSpPr/>
          <p:nvPr>
            <p:custDataLst>
              <p:tags r:id="rId4"/>
            </p:custDataLst>
          </p:nvPr>
        </p:nvSpPr>
        <p:spPr bwMode="auto">
          <a:xfrm rot="17766875" flipH="1">
            <a:off x="5101375" y="2636576"/>
            <a:ext cx="1152555" cy="1150804"/>
          </a:xfrm>
          <a:custGeom>
            <a:avLst/>
            <a:gdLst>
              <a:gd name="connsiteX0" fmla="*/ 0 w 1044000"/>
              <a:gd name="connsiteY0" fmla="*/ 1044000 h 1044000"/>
              <a:gd name="connsiteX1" fmla="*/ 0 w 1044000"/>
              <a:gd name="connsiteY1" fmla="*/ 0 h 1044000"/>
              <a:gd name="connsiteX2" fmla="*/ 1044000 w 1044000"/>
              <a:gd name="connsiteY2" fmla="*/ 1044000 h 1044000"/>
              <a:gd name="connsiteX3" fmla="*/ 0 w 1044000"/>
              <a:gd name="connsiteY3" fmla="*/ 1044000 h 1044000"/>
              <a:gd name="connsiteX0-1" fmla="*/ 0 w 1044000"/>
              <a:gd name="connsiteY0-2" fmla="*/ 1038282 h 1038282"/>
              <a:gd name="connsiteX1-3" fmla="*/ 19509 w 1044000"/>
              <a:gd name="connsiteY1-4" fmla="*/ 0 h 1038282"/>
              <a:gd name="connsiteX2-5" fmla="*/ 1044000 w 1044000"/>
              <a:gd name="connsiteY2-6" fmla="*/ 1038282 h 1038282"/>
              <a:gd name="connsiteX3-7" fmla="*/ 0 w 1044000"/>
              <a:gd name="connsiteY3-8" fmla="*/ 1038282 h 1038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44000" h="1038282">
                <a:moveTo>
                  <a:pt x="0" y="1038282"/>
                </a:moveTo>
                <a:lnTo>
                  <a:pt x="19509" y="0"/>
                </a:lnTo>
                <a:lnTo>
                  <a:pt x="1044000" y="1038282"/>
                </a:lnTo>
                <a:lnTo>
                  <a:pt x="0" y="1038282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13" name="直角三角形 18"/>
          <p:cNvSpPr/>
          <p:nvPr>
            <p:custDataLst>
              <p:tags r:id="rId5"/>
            </p:custDataLst>
          </p:nvPr>
        </p:nvSpPr>
        <p:spPr bwMode="auto">
          <a:xfrm rot="1526299">
            <a:off x="4569764" y="2996530"/>
            <a:ext cx="1588706" cy="662106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  <a:gd name="connsiteX0-9" fmla="*/ 0 w 1426677"/>
              <a:gd name="connsiteY0-10" fmla="*/ 737846 h 737846"/>
              <a:gd name="connsiteX1-11" fmla="*/ 6145 w 1426677"/>
              <a:gd name="connsiteY1-12" fmla="*/ 0 h 737846"/>
              <a:gd name="connsiteX2-13" fmla="*/ 1426677 w 1426677"/>
              <a:gd name="connsiteY2-14" fmla="*/ 735860 h 737846"/>
              <a:gd name="connsiteX3-15" fmla="*/ 0 w 1426677"/>
              <a:gd name="connsiteY3-16" fmla="*/ 737846 h 737846"/>
              <a:gd name="connsiteX0-17" fmla="*/ 0 w 1426677"/>
              <a:gd name="connsiteY0-18" fmla="*/ 734277 h 734277"/>
              <a:gd name="connsiteX1-19" fmla="*/ 4915 w 1426677"/>
              <a:gd name="connsiteY1-20" fmla="*/ 0 h 734277"/>
              <a:gd name="connsiteX2-21" fmla="*/ 1426677 w 1426677"/>
              <a:gd name="connsiteY2-22" fmla="*/ 732291 h 734277"/>
              <a:gd name="connsiteX3-23" fmla="*/ 0 w 1426677"/>
              <a:gd name="connsiteY3-24" fmla="*/ 734277 h 734277"/>
            </a:gdLst>
            <a:ahLst/>
            <a:cxnLst>
              <a:cxn ang="0">
                <a:pos x="connsiteX0-17" y="connsiteY0-18"/>
              </a:cxn>
              <a:cxn ang="0">
                <a:pos x="connsiteX1-19" y="connsiteY1-20"/>
              </a:cxn>
              <a:cxn ang="0">
                <a:pos x="connsiteX2-21" y="connsiteY2-22"/>
              </a:cxn>
              <a:cxn ang="0">
                <a:pos x="connsiteX3-23" y="connsiteY3-24"/>
              </a:cxn>
            </a:cxnLst>
            <a:rect l="l" t="t" r="r" b="b"/>
            <a:pathLst>
              <a:path w="1426677" h="734277">
                <a:moveTo>
                  <a:pt x="0" y="734277"/>
                </a:moveTo>
                <a:cubicBezTo>
                  <a:pt x="2048" y="488328"/>
                  <a:pt x="2867" y="245949"/>
                  <a:pt x="4915" y="0"/>
                </a:cubicBezTo>
                <a:lnTo>
                  <a:pt x="1426677" y="732291"/>
                </a:lnTo>
                <a:lnTo>
                  <a:pt x="0" y="734277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15" name="直角三角形 18"/>
          <p:cNvSpPr/>
          <p:nvPr>
            <p:custDataLst>
              <p:tags r:id="rId6"/>
            </p:custDataLst>
          </p:nvPr>
        </p:nvSpPr>
        <p:spPr bwMode="auto">
          <a:xfrm rot="4226299" flipV="1">
            <a:off x="4571515" y="2996532"/>
            <a:ext cx="1588706" cy="649845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26677" h="720000">
                <a:moveTo>
                  <a:pt x="0" y="720000"/>
                </a:moveTo>
                <a:lnTo>
                  <a:pt x="0" y="0"/>
                </a:lnTo>
                <a:lnTo>
                  <a:pt x="1426677" y="718014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16" name="直角三角形 16"/>
          <p:cNvSpPr/>
          <p:nvPr>
            <p:custDataLst>
              <p:tags r:id="rId7"/>
            </p:custDataLst>
          </p:nvPr>
        </p:nvSpPr>
        <p:spPr>
          <a:xfrm rot="19919728">
            <a:off x="6149711" y="3635867"/>
            <a:ext cx="1136792" cy="1159562"/>
          </a:xfrm>
          <a:custGeom>
            <a:avLst/>
            <a:gdLst>
              <a:gd name="connsiteX0" fmla="*/ 0 w 1084668"/>
              <a:gd name="connsiteY0" fmla="*/ 1044000 h 1044000"/>
              <a:gd name="connsiteX1" fmla="*/ 0 w 1084668"/>
              <a:gd name="connsiteY1" fmla="*/ 0 h 1044000"/>
              <a:gd name="connsiteX2" fmla="*/ 1084668 w 1084668"/>
              <a:gd name="connsiteY2" fmla="*/ 1044000 h 1044000"/>
              <a:gd name="connsiteX3" fmla="*/ 0 w 1084668"/>
              <a:gd name="connsiteY3" fmla="*/ 1044000 h 1044000"/>
              <a:gd name="connsiteX0-1" fmla="*/ 0 w 1034143"/>
              <a:gd name="connsiteY0-2" fmla="*/ 1044000 h 1044000"/>
              <a:gd name="connsiteX1-3" fmla="*/ 0 w 1034143"/>
              <a:gd name="connsiteY1-4" fmla="*/ 0 h 1044000"/>
              <a:gd name="connsiteX2-5" fmla="*/ 1034143 w 1034143"/>
              <a:gd name="connsiteY2-6" fmla="*/ 1033108 h 1044000"/>
              <a:gd name="connsiteX3-7" fmla="*/ 0 w 1034143"/>
              <a:gd name="connsiteY3-8" fmla="*/ 1044000 h 1044000"/>
              <a:gd name="connsiteX0-9" fmla="*/ 0 w 1026123"/>
              <a:gd name="connsiteY0-10" fmla="*/ 1044000 h 1044000"/>
              <a:gd name="connsiteX1-11" fmla="*/ 0 w 1026123"/>
              <a:gd name="connsiteY1-12" fmla="*/ 0 h 1044000"/>
              <a:gd name="connsiteX2-13" fmla="*/ 1026123 w 1026123"/>
              <a:gd name="connsiteY2-14" fmla="*/ 1019407 h 1044000"/>
              <a:gd name="connsiteX3-15" fmla="*/ 0 w 1026123"/>
              <a:gd name="connsiteY3-16" fmla="*/ 1044000 h 1044000"/>
              <a:gd name="connsiteX0-17" fmla="*/ 0 w 1026123"/>
              <a:gd name="connsiteY0-18" fmla="*/ 1049854 h 1049854"/>
              <a:gd name="connsiteX1-19" fmla="*/ 2459 w 1026123"/>
              <a:gd name="connsiteY1-20" fmla="*/ 0 h 1049854"/>
              <a:gd name="connsiteX2-21" fmla="*/ 1026123 w 1026123"/>
              <a:gd name="connsiteY2-22" fmla="*/ 1025261 h 1049854"/>
              <a:gd name="connsiteX3-23" fmla="*/ 0 w 1026123"/>
              <a:gd name="connsiteY3-24" fmla="*/ 1049854 h 1049854"/>
              <a:gd name="connsiteX0-25" fmla="*/ 0 w 1028582"/>
              <a:gd name="connsiteY0-26" fmla="*/ 1049854 h 1049854"/>
              <a:gd name="connsiteX1-27" fmla="*/ 2459 w 1028582"/>
              <a:gd name="connsiteY1-28" fmla="*/ 0 h 1049854"/>
              <a:gd name="connsiteX2-29" fmla="*/ 1028582 w 1028582"/>
              <a:gd name="connsiteY2-30" fmla="*/ 1019406 h 1049854"/>
              <a:gd name="connsiteX3-31" fmla="*/ 0 w 1028582"/>
              <a:gd name="connsiteY3-32" fmla="*/ 1049854 h 1049854"/>
              <a:gd name="connsiteX0-33" fmla="*/ 0 w 1030280"/>
              <a:gd name="connsiteY0-34" fmla="*/ 1049854 h 1049854"/>
              <a:gd name="connsiteX1-35" fmla="*/ 2459 w 1030280"/>
              <a:gd name="connsiteY1-36" fmla="*/ 0 h 1049854"/>
              <a:gd name="connsiteX2-37" fmla="*/ 1030280 w 1030280"/>
              <a:gd name="connsiteY2-38" fmla="*/ 1023563 h 1049854"/>
              <a:gd name="connsiteX3-39" fmla="*/ 0 w 1030280"/>
              <a:gd name="connsiteY3-40" fmla="*/ 1049854 h 1049854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  <a:cxn ang="0">
                <a:pos x="connsiteX3-39" y="connsiteY3-40"/>
              </a:cxn>
            </a:cxnLst>
            <a:rect l="l" t="t" r="r" b="b"/>
            <a:pathLst>
              <a:path w="1030280" h="1049854">
                <a:moveTo>
                  <a:pt x="0" y="1049854"/>
                </a:moveTo>
                <a:cubicBezTo>
                  <a:pt x="820" y="699903"/>
                  <a:pt x="1639" y="349951"/>
                  <a:pt x="2459" y="0"/>
                </a:cubicBezTo>
                <a:lnTo>
                  <a:pt x="1030280" y="1023563"/>
                </a:lnTo>
                <a:lnTo>
                  <a:pt x="0" y="1049854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17" name="直角三角形 16"/>
          <p:cNvSpPr/>
          <p:nvPr>
            <p:custDataLst>
              <p:tags r:id="rId8"/>
            </p:custDataLst>
          </p:nvPr>
        </p:nvSpPr>
        <p:spPr>
          <a:xfrm rot="16244303">
            <a:off x="5945650" y="2888808"/>
            <a:ext cx="1136791" cy="1159562"/>
          </a:xfrm>
          <a:custGeom>
            <a:avLst/>
            <a:gdLst>
              <a:gd name="connsiteX0" fmla="*/ 0 w 1084668"/>
              <a:gd name="connsiteY0" fmla="*/ 1044000 h 1044000"/>
              <a:gd name="connsiteX1" fmla="*/ 0 w 1084668"/>
              <a:gd name="connsiteY1" fmla="*/ 0 h 1044000"/>
              <a:gd name="connsiteX2" fmla="*/ 1084668 w 1084668"/>
              <a:gd name="connsiteY2" fmla="*/ 1044000 h 1044000"/>
              <a:gd name="connsiteX3" fmla="*/ 0 w 1084668"/>
              <a:gd name="connsiteY3" fmla="*/ 1044000 h 1044000"/>
              <a:gd name="connsiteX0-1" fmla="*/ 0 w 1034143"/>
              <a:gd name="connsiteY0-2" fmla="*/ 1044000 h 1044000"/>
              <a:gd name="connsiteX1-3" fmla="*/ 0 w 1034143"/>
              <a:gd name="connsiteY1-4" fmla="*/ 0 h 1044000"/>
              <a:gd name="connsiteX2-5" fmla="*/ 1034143 w 1034143"/>
              <a:gd name="connsiteY2-6" fmla="*/ 1033108 h 1044000"/>
              <a:gd name="connsiteX3-7" fmla="*/ 0 w 1034143"/>
              <a:gd name="connsiteY3-8" fmla="*/ 1044000 h 1044000"/>
              <a:gd name="connsiteX0-9" fmla="*/ 0 w 1026123"/>
              <a:gd name="connsiteY0-10" fmla="*/ 1044000 h 1044000"/>
              <a:gd name="connsiteX1-11" fmla="*/ 0 w 1026123"/>
              <a:gd name="connsiteY1-12" fmla="*/ 0 h 1044000"/>
              <a:gd name="connsiteX2-13" fmla="*/ 1026123 w 1026123"/>
              <a:gd name="connsiteY2-14" fmla="*/ 1019407 h 1044000"/>
              <a:gd name="connsiteX3-15" fmla="*/ 0 w 1026123"/>
              <a:gd name="connsiteY3-16" fmla="*/ 1044000 h 1044000"/>
              <a:gd name="connsiteX0-17" fmla="*/ 0 w 1026123"/>
              <a:gd name="connsiteY0-18" fmla="*/ 1049854 h 1049854"/>
              <a:gd name="connsiteX1-19" fmla="*/ 2459 w 1026123"/>
              <a:gd name="connsiteY1-20" fmla="*/ 0 h 1049854"/>
              <a:gd name="connsiteX2-21" fmla="*/ 1026123 w 1026123"/>
              <a:gd name="connsiteY2-22" fmla="*/ 1025261 h 1049854"/>
              <a:gd name="connsiteX3-23" fmla="*/ 0 w 1026123"/>
              <a:gd name="connsiteY3-24" fmla="*/ 1049854 h 1049854"/>
              <a:gd name="connsiteX0-25" fmla="*/ 0 w 1028582"/>
              <a:gd name="connsiteY0-26" fmla="*/ 1049854 h 1049854"/>
              <a:gd name="connsiteX1-27" fmla="*/ 2459 w 1028582"/>
              <a:gd name="connsiteY1-28" fmla="*/ 0 h 1049854"/>
              <a:gd name="connsiteX2-29" fmla="*/ 1028582 w 1028582"/>
              <a:gd name="connsiteY2-30" fmla="*/ 1019406 h 1049854"/>
              <a:gd name="connsiteX3-31" fmla="*/ 0 w 1028582"/>
              <a:gd name="connsiteY3-32" fmla="*/ 1049854 h 1049854"/>
              <a:gd name="connsiteX0-33" fmla="*/ 0 w 1030280"/>
              <a:gd name="connsiteY0-34" fmla="*/ 1049854 h 1049854"/>
              <a:gd name="connsiteX1-35" fmla="*/ 2459 w 1030280"/>
              <a:gd name="connsiteY1-36" fmla="*/ 0 h 1049854"/>
              <a:gd name="connsiteX2-37" fmla="*/ 1030280 w 1030280"/>
              <a:gd name="connsiteY2-38" fmla="*/ 1023563 h 1049854"/>
              <a:gd name="connsiteX3-39" fmla="*/ 0 w 1030280"/>
              <a:gd name="connsiteY3-40" fmla="*/ 1049854 h 1049854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  <a:cxn ang="0">
                <a:pos x="connsiteX3-39" y="connsiteY3-40"/>
              </a:cxn>
            </a:cxnLst>
            <a:rect l="l" t="t" r="r" b="b"/>
            <a:pathLst>
              <a:path w="1030280" h="1049854">
                <a:moveTo>
                  <a:pt x="0" y="1049854"/>
                </a:moveTo>
                <a:cubicBezTo>
                  <a:pt x="820" y="699903"/>
                  <a:pt x="1639" y="349951"/>
                  <a:pt x="2459" y="0"/>
                </a:cubicBezTo>
                <a:lnTo>
                  <a:pt x="1030280" y="1023563"/>
                </a:lnTo>
                <a:lnTo>
                  <a:pt x="0" y="1049854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18" name="直角三角形 18"/>
          <p:cNvSpPr/>
          <p:nvPr>
            <p:custDataLst>
              <p:tags r:id="rId9"/>
            </p:custDataLst>
          </p:nvPr>
        </p:nvSpPr>
        <p:spPr>
          <a:xfrm rot="18452732" flipV="1">
            <a:off x="4927091" y="4467879"/>
            <a:ext cx="1588706" cy="649846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26677" h="720000">
                <a:moveTo>
                  <a:pt x="0" y="720000"/>
                </a:moveTo>
                <a:lnTo>
                  <a:pt x="0" y="0"/>
                </a:lnTo>
                <a:lnTo>
                  <a:pt x="1426677" y="718014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19" name="直角三角形 18"/>
          <p:cNvSpPr/>
          <p:nvPr>
            <p:custDataLst>
              <p:tags r:id="rId10"/>
            </p:custDataLst>
          </p:nvPr>
        </p:nvSpPr>
        <p:spPr>
          <a:xfrm rot="15790348">
            <a:off x="4928842" y="4467880"/>
            <a:ext cx="1588706" cy="649845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26677" h="720000">
                <a:moveTo>
                  <a:pt x="0" y="720000"/>
                </a:moveTo>
                <a:lnTo>
                  <a:pt x="0" y="0"/>
                </a:lnTo>
                <a:lnTo>
                  <a:pt x="1426677" y="718014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20" name="直角三角形 19"/>
          <p:cNvSpPr/>
          <p:nvPr>
            <p:custDataLst>
              <p:tags r:id="rId11"/>
            </p:custDataLst>
          </p:nvPr>
        </p:nvSpPr>
        <p:spPr>
          <a:xfrm rot="4949222">
            <a:off x="4881550" y="4028225"/>
            <a:ext cx="1156059" cy="1152556"/>
          </a:xfrm>
          <a:prstGeom prst="rtTriangle">
            <a:avLst/>
          </a:prstGeom>
          <a:solidFill>
            <a:schemeClr val="accent1">
              <a:lumMod val="50000"/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21" name="直角三角形 18"/>
          <p:cNvSpPr/>
          <p:nvPr>
            <p:custDataLst>
              <p:tags r:id="rId12"/>
            </p:custDataLst>
          </p:nvPr>
        </p:nvSpPr>
        <p:spPr>
          <a:xfrm rot="11806846" flipV="1">
            <a:off x="6016589" y="3567554"/>
            <a:ext cx="1588706" cy="651597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26677" h="720000">
                <a:moveTo>
                  <a:pt x="0" y="720000"/>
                </a:moveTo>
                <a:lnTo>
                  <a:pt x="0" y="0"/>
                </a:lnTo>
                <a:lnTo>
                  <a:pt x="1426677" y="718014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22" name="直角三角形 18"/>
          <p:cNvSpPr/>
          <p:nvPr>
            <p:custDataLst>
              <p:tags r:id="rId13"/>
            </p:custDataLst>
          </p:nvPr>
        </p:nvSpPr>
        <p:spPr>
          <a:xfrm rot="9144457">
            <a:off x="6021844" y="3565803"/>
            <a:ext cx="1588704" cy="649845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26677" h="720000">
                <a:moveTo>
                  <a:pt x="0" y="720000"/>
                </a:moveTo>
                <a:lnTo>
                  <a:pt x="0" y="0"/>
                </a:lnTo>
                <a:lnTo>
                  <a:pt x="1426677" y="718014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23" name="直角三角形 18"/>
          <p:cNvSpPr/>
          <p:nvPr>
            <p:custDataLst>
              <p:tags r:id="rId14"/>
            </p:custDataLst>
          </p:nvPr>
        </p:nvSpPr>
        <p:spPr>
          <a:xfrm rot="608928" flipV="1">
            <a:off x="4331546" y="3832047"/>
            <a:ext cx="1588706" cy="649845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26677" h="720000">
                <a:moveTo>
                  <a:pt x="0" y="720000"/>
                </a:moveTo>
                <a:lnTo>
                  <a:pt x="0" y="0"/>
                </a:lnTo>
                <a:lnTo>
                  <a:pt x="1426677" y="718014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24" name="直角三角形 18"/>
          <p:cNvSpPr/>
          <p:nvPr>
            <p:custDataLst>
              <p:tags r:id="rId15"/>
            </p:custDataLst>
          </p:nvPr>
        </p:nvSpPr>
        <p:spPr>
          <a:xfrm rot="19538754">
            <a:off x="4335049" y="3832047"/>
            <a:ext cx="1588706" cy="651597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26677" h="720000">
                <a:moveTo>
                  <a:pt x="0" y="720000"/>
                </a:moveTo>
                <a:lnTo>
                  <a:pt x="0" y="0"/>
                </a:lnTo>
                <a:lnTo>
                  <a:pt x="1426677" y="718014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25" name="直角三角形 18"/>
          <p:cNvSpPr/>
          <p:nvPr>
            <p:custDataLst>
              <p:tags r:id="rId16"/>
            </p:custDataLst>
          </p:nvPr>
        </p:nvSpPr>
        <p:spPr>
          <a:xfrm rot="8131421" flipV="1">
            <a:off x="5480598" y="2907200"/>
            <a:ext cx="1588706" cy="649845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26677" h="720000">
                <a:moveTo>
                  <a:pt x="0" y="720000"/>
                </a:moveTo>
                <a:lnTo>
                  <a:pt x="0" y="0"/>
                </a:lnTo>
                <a:lnTo>
                  <a:pt x="1426677" y="718014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26" name="直角三角形 18"/>
          <p:cNvSpPr/>
          <p:nvPr>
            <p:custDataLst>
              <p:tags r:id="rId17"/>
            </p:custDataLst>
          </p:nvPr>
        </p:nvSpPr>
        <p:spPr>
          <a:xfrm rot="5469032">
            <a:off x="5481473" y="2901069"/>
            <a:ext cx="1588706" cy="651597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26677" h="720000">
                <a:moveTo>
                  <a:pt x="0" y="720000"/>
                </a:moveTo>
                <a:lnTo>
                  <a:pt x="0" y="0"/>
                </a:lnTo>
                <a:lnTo>
                  <a:pt x="1426677" y="718014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27" name="文本框 302"/>
          <p:cNvSpPr txBox="1"/>
          <p:nvPr>
            <p:custDataLst>
              <p:tags r:id="rId18"/>
            </p:custDataLst>
          </p:nvPr>
        </p:nvSpPr>
        <p:spPr>
          <a:xfrm>
            <a:off x="1683120" y="2062163"/>
            <a:ext cx="2396195" cy="5324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</a:p>
        </p:txBody>
      </p:sp>
      <p:sp>
        <p:nvSpPr>
          <p:cNvPr id="28" name="文本框 303"/>
          <p:cNvSpPr txBox="1"/>
          <p:nvPr>
            <p:custDataLst>
              <p:tags r:id="rId19"/>
            </p:custDataLst>
          </p:nvPr>
        </p:nvSpPr>
        <p:spPr>
          <a:xfrm>
            <a:off x="1737420" y="2595414"/>
            <a:ext cx="2397946" cy="828510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</a:rPr>
              <a:t>待输入</a:t>
            </a:r>
          </a:p>
        </p:txBody>
      </p:sp>
      <p:sp>
        <p:nvSpPr>
          <p:cNvPr id="29" name="文本框 304"/>
          <p:cNvSpPr txBox="1"/>
          <p:nvPr>
            <p:custDataLst>
              <p:tags r:id="rId20"/>
            </p:custDataLst>
          </p:nvPr>
        </p:nvSpPr>
        <p:spPr>
          <a:xfrm>
            <a:off x="1683120" y="3585070"/>
            <a:ext cx="2396195" cy="5324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>
            <a:normAutofit fontScale="87500" lnSpcReduction="10000"/>
          </a:bodyPr>
          <a:lstStyle>
            <a:defPPr>
              <a:defRPr lang="zh-CN"/>
            </a:defPPr>
            <a:lvl1pPr algn="ctr">
              <a:spcBef>
                <a:spcPts val="0"/>
              </a:spcBef>
              <a:spcAft>
                <a:spcPts val="0"/>
              </a:spcAft>
              <a:defRPr sz="2000">
                <a:latin typeface="微软雅黑" panose="020B0503020204020204" pitchFamily="34" charset="-122"/>
              </a:defRPr>
            </a:lvl1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</a:p>
        </p:txBody>
      </p:sp>
      <p:sp>
        <p:nvSpPr>
          <p:cNvPr id="30" name="文本框 305"/>
          <p:cNvSpPr txBox="1"/>
          <p:nvPr>
            <p:custDataLst>
              <p:tags r:id="rId21"/>
            </p:custDataLst>
          </p:nvPr>
        </p:nvSpPr>
        <p:spPr>
          <a:xfrm>
            <a:off x="1737420" y="4161348"/>
            <a:ext cx="2397946" cy="828510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</a:rPr>
              <a:t>待输入</a:t>
            </a:r>
          </a:p>
        </p:txBody>
      </p:sp>
      <p:sp>
        <p:nvSpPr>
          <p:cNvPr id="31" name="文本框 306"/>
          <p:cNvSpPr txBox="1"/>
          <p:nvPr>
            <p:custDataLst>
              <p:tags r:id="rId22"/>
            </p:custDataLst>
          </p:nvPr>
        </p:nvSpPr>
        <p:spPr>
          <a:xfrm>
            <a:off x="7892558" y="3586187"/>
            <a:ext cx="2394442" cy="53073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</a:t>
            </a:r>
          </a:p>
        </p:txBody>
      </p:sp>
      <p:sp>
        <p:nvSpPr>
          <p:cNvPr id="32" name="文本框 307"/>
          <p:cNvSpPr txBox="1"/>
          <p:nvPr>
            <p:custDataLst>
              <p:tags r:id="rId23"/>
            </p:custDataLst>
          </p:nvPr>
        </p:nvSpPr>
        <p:spPr>
          <a:xfrm>
            <a:off x="7945106" y="4161348"/>
            <a:ext cx="2397946" cy="828510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</a:rPr>
              <a:t>待输入</a:t>
            </a:r>
          </a:p>
        </p:txBody>
      </p:sp>
      <p:sp>
        <p:nvSpPr>
          <p:cNvPr id="33" name="文本框 308"/>
          <p:cNvSpPr txBox="1"/>
          <p:nvPr>
            <p:custDataLst>
              <p:tags r:id="rId24"/>
            </p:custDataLst>
          </p:nvPr>
        </p:nvSpPr>
        <p:spPr>
          <a:xfrm>
            <a:off x="7836506" y="2020888"/>
            <a:ext cx="2394442" cy="5324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>
            <a:defPPr>
              <a:defRPr lang="zh-CN"/>
            </a:defPPr>
            <a:lvl1pPr algn="ctr">
              <a:spcBef>
                <a:spcPts val="0"/>
              </a:spcBef>
              <a:spcAft>
                <a:spcPts val="0"/>
              </a:spcAft>
              <a:defRPr sz="2000">
                <a:latin typeface="微软雅黑" panose="020B0503020204020204" pitchFamily="34" charset="-122"/>
              </a:defRPr>
            </a:lvl1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</a:t>
            </a:r>
          </a:p>
        </p:txBody>
      </p:sp>
      <p:sp>
        <p:nvSpPr>
          <p:cNvPr id="34" name="文本框 309"/>
          <p:cNvSpPr txBox="1"/>
          <p:nvPr>
            <p:custDataLst>
              <p:tags r:id="rId25"/>
            </p:custDataLst>
          </p:nvPr>
        </p:nvSpPr>
        <p:spPr>
          <a:xfrm>
            <a:off x="7889054" y="2595414"/>
            <a:ext cx="2397946" cy="828510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</a:rPr>
              <a:t>待输入</a:t>
            </a:r>
          </a:p>
        </p:txBody>
      </p:sp>
      <p:sp>
        <p:nvSpPr>
          <p:cNvPr id="35" name="直角三角形 18"/>
          <p:cNvSpPr/>
          <p:nvPr>
            <p:custDataLst>
              <p:tags r:id="rId26"/>
            </p:custDataLst>
          </p:nvPr>
        </p:nvSpPr>
        <p:spPr>
          <a:xfrm rot="15103628" flipV="1">
            <a:off x="5764359" y="4340011"/>
            <a:ext cx="1588705" cy="649846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26677" h="720000">
                <a:moveTo>
                  <a:pt x="0" y="720000"/>
                </a:moveTo>
                <a:lnTo>
                  <a:pt x="0" y="0"/>
                </a:lnTo>
                <a:lnTo>
                  <a:pt x="1426677" y="718014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36" name="直角三角形 18"/>
          <p:cNvSpPr/>
          <p:nvPr>
            <p:custDataLst>
              <p:tags r:id="rId27"/>
            </p:custDataLst>
          </p:nvPr>
        </p:nvSpPr>
        <p:spPr>
          <a:xfrm rot="12441239">
            <a:off x="5769613" y="4343515"/>
            <a:ext cx="1588704" cy="649845"/>
          </a:xfrm>
          <a:custGeom>
            <a:avLst/>
            <a:gdLst>
              <a:gd name="connsiteX0" fmla="*/ 0 w 1440000"/>
              <a:gd name="connsiteY0" fmla="*/ 720000 h 720000"/>
              <a:gd name="connsiteX1" fmla="*/ 0 w 1440000"/>
              <a:gd name="connsiteY1" fmla="*/ 0 h 720000"/>
              <a:gd name="connsiteX2" fmla="*/ 1440000 w 1440000"/>
              <a:gd name="connsiteY2" fmla="*/ 720000 h 720000"/>
              <a:gd name="connsiteX3" fmla="*/ 0 w 1440000"/>
              <a:gd name="connsiteY3" fmla="*/ 720000 h 720000"/>
              <a:gd name="connsiteX0-1" fmla="*/ 0 w 1426677"/>
              <a:gd name="connsiteY0-2" fmla="*/ 720000 h 720000"/>
              <a:gd name="connsiteX1-3" fmla="*/ 0 w 1426677"/>
              <a:gd name="connsiteY1-4" fmla="*/ 0 h 720000"/>
              <a:gd name="connsiteX2-5" fmla="*/ 1426677 w 1426677"/>
              <a:gd name="connsiteY2-6" fmla="*/ 718014 h 720000"/>
              <a:gd name="connsiteX3-7" fmla="*/ 0 w 1426677"/>
              <a:gd name="connsiteY3-8" fmla="*/ 720000 h 72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26677" h="720000">
                <a:moveTo>
                  <a:pt x="0" y="720000"/>
                </a:moveTo>
                <a:lnTo>
                  <a:pt x="0" y="0"/>
                </a:lnTo>
                <a:lnTo>
                  <a:pt x="1426677" y="718014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37" name="直角三角形 16"/>
          <p:cNvSpPr/>
          <p:nvPr>
            <p:custDataLst>
              <p:tags r:id="rId28"/>
            </p:custDataLst>
          </p:nvPr>
        </p:nvSpPr>
        <p:spPr>
          <a:xfrm rot="1616510">
            <a:off x="5673274" y="4196381"/>
            <a:ext cx="1136792" cy="1157810"/>
          </a:xfrm>
          <a:custGeom>
            <a:avLst/>
            <a:gdLst>
              <a:gd name="connsiteX0" fmla="*/ 0 w 1084668"/>
              <a:gd name="connsiteY0" fmla="*/ 1044000 h 1044000"/>
              <a:gd name="connsiteX1" fmla="*/ 0 w 1084668"/>
              <a:gd name="connsiteY1" fmla="*/ 0 h 1044000"/>
              <a:gd name="connsiteX2" fmla="*/ 1084668 w 1084668"/>
              <a:gd name="connsiteY2" fmla="*/ 1044000 h 1044000"/>
              <a:gd name="connsiteX3" fmla="*/ 0 w 1084668"/>
              <a:gd name="connsiteY3" fmla="*/ 1044000 h 1044000"/>
              <a:gd name="connsiteX0-1" fmla="*/ 0 w 1034143"/>
              <a:gd name="connsiteY0-2" fmla="*/ 1044000 h 1044000"/>
              <a:gd name="connsiteX1-3" fmla="*/ 0 w 1034143"/>
              <a:gd name="connsiteY1-4" fmla="*/ 0 h 1044000"/>
              <a:gd name="connsiteX2-5" fmla="*/ 1034143 w 1034143"/>
              <a:gd name="connsiteY2-6" fmla="*/ 1033108 h 1044000"/>
              <a:gd name="connsiteX3-7" fmla="*/ 0 w 1034143"/>
              <a:gd name="connsiteY3-8" fmla="*/ 1044000 h 1044000"/>
              <a:gd name="connsiteX0-9" fmla="*/ 0 w 1026123"/>
              <a:gd name="connsiteY0-10" fmla="*/ 1044000 h 1044000"/>
              <a:gd name="connsiteX1-11" fmla="*/ 0 w 1026123"/>
              <a:gd name="connsiteY1-12" fmla="*/ 0 h 1044000"/>
              <a:gd name="connsiteX2-13" fmla="*/ 1026123 w 1026123"/>
              <a:gd name="connsiteY2-14" fmla="*/ 1019407 h 1044000"/>
              <a:gd name="connsiteX3-15" fmla="*/ 0 w 1026123"/>
              <a:gd name="connsiteY3-16" fmla="*/ 1044000 h 1044000"/>
              <a:gd name="connsiteX0-17" fmla="*/ 0 w 1026123"/>
              <a:gd name="connsiteY0-18" fmla="*/ 1049854 h 1049854"/>
              <a:gd name="connsiteX1-19" fmla="*/ 2459 w 1026123"/>
              <a:gd name="connsiteY1-20" fmla="*/ 0 h 1049854"/>
              <a:gd name="connsiteX2-21" fmla="*/ 1026123 w 1026123"/>
              <a:gd name="connsiteY2-22" fmla="*/ 1025261 h 1049854"/>
              <a:gd name="connsiteX3-23" fmla="*/ 0 w 1026123"/>
              <a:gd name="connsiteY3-24" fmla="*/ 1049854 h 1049854"/>
              <a:gd name="connsiteX0-25" fmla="*/ 0 w 1028582"/>
              <a:gd name="connsiteY0-26" fmla="*/ 1049854 h 1049854"/>
              <a:gd name="connsiteX1-27" fmla="*/ 2459 w 1028582"/>
              <a:gd name="connsiteY1-28" fmla="*/ 0 h 1049854"/>
              <a:gd name="connsiteX2-29" fmla="*/ 1028582 w 1028582"/>
              <a:gd name="connsiteY2-30" fmla="*/ 1019406 h 1049854"/>
              <a:gd name="connsiteX3-31" fmla="*/ 0 w 1028582"/>
              <a:gd name="connsiteY3-32" fmla="*/ 1049854 h 1049854"/>
              <a:gd name="connsiteX0-33" fmla="*/ 0 w 1030280"/>
              <a:gd name="connsiteY0-34" fmla="*/ 1049854 h 1049854"/>
              <a:gd name="connsiteX1-35" fmla="*/ 2459 w 1030280"/>
              <a:gd name="connsiteY1-36" fmla="*/ 0 h 1049854"/>
              <a:gd name="connsiteX2-37" fmla="*/ 1030280 w 1030280"/>
              <a:gd name="connsiteY2-38" fmla="*/ 1023563 h 1049854"/>
              <a:gd name="connsiteX3-39" fmla="*/ 0 w 1030280"/>
              <a:gd name="connsiteY3-40" fmla="*/ 1049854 h 1049854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  <a:cxn ang="0">
                <a:pos x="connsiteX3-39" y="connsiteY3-40"/>
              </a:cxn>
            </a:cxnLst>
            <a:rect l="l" t="t" r="r" b="b"/>
            <a:pathLst>
              <a:path w="1030280" h="1049854">
                <a:moveTo>
                  <a:pt x="0" y="1049854"/>
                </a:moveTo>
                <a:cubicBezTo>
                  <a:pt x="820" y="699903"/>
                  <a:pt x="1639" y="349951"/>
                  <a:pt x="2459" y="0"/>
                </a:cubicBezTo>
                <a:lnTo>
                  <a:pt x="1030280" y="1023563"/>
                </a:lnTo>
                <a:lnTo>
                  <a:pt x="0" y="1049854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38" name="文本框 306"/>
          <p:cNvSpPr txBox="1"/>
          <p:nvPr>
            <p:custDataLst>
              <p:tags r:id="rId29"/>
            </p:custDataLst>
          </p:nvPr>
        </p:nvSpPr>
        <p:spPr>
          <a:xfrm>
            <a:off x="1683120" y="4988106"/>
            <a:ext cx="2394444" cy="53073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</a:p>
        </p:txBody>
      </p:sp>
      <p:sp>
        <p:nvSpPr>
          <p:cNvPr id="39" name="文本框 307"/>
          <p:cNvSpPr txBox="1"/>
          <p:nvPr>
            <p:custDataLst>
              <p:tags r:id="rId30"/>
            </p:custDataLst>
          </p:nvPr>
        </p:nvSpPr>
        <p:spPr>
          <a:xfrm>
            <a:off x="1735668" y="5562632"/>
            <a:ext cx="2397947" cy="828510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</a:rPr>
              <a:t>待输入</a:t>
            </a:r>
          </a:p>
        </p:txBody>
      </p:sp>
      <p:sp>
        <p:nvSpPr>
          <p:cNvPr id="4" name="文本框 306"/>
          <p:cNvSpPr txBox="1"/>
          <p:nvPr>
            <p:custDataLst>
              <p:tags r:id="rId31"/>
            </p:custDataLst>
          </p:nvPr>
        </p:nvSpPr>
        <p:spPr>
          <a:xfrm>
            <a:off x="7889383" y="5033352"/>
            <a:ext cx="2394442" cy="53073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18145" y="5685790"/>
            <a:ext cx="190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待输入</a:t>
            </a:r>
          </a:p>
        </p:txBody>
      </p:sp>
      <p:pic>
        <p:nvPicPr>
          <p:cNvPr id="40" name="图片 39" descr="横向校标_画板 1"/>
          <p:cNvPicPr>
            <a:picLocks noChangeAspect="1"/>
          </p:cNvPicPr>
          <p:nvPr/>
        </p:nvPicPr>
        <p:blipFill>
          <a:blip r:embed="rId35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99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99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8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8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8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16010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16010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02"/>
  <p:tag name="KSO_WM_TAG_VERSION" val="1.0"/>
  <p:tag name="KSO_WM_BEAUTIFY_FLAG" val="#wm#"/>
  <p:tag name="KSO_WM_TEMPLATE_THUMBS_INDEX" val="1、7、8、10、20、23、25、27"/>
  <p:tag name="KSO_WM_TEMPLATE_SUBCATEGORY" val="0"/>
  <p:tag name="KSO_WM_TEMPLATE_MASTER_TYPE" val="1"/>
  <p:tag name="KSO_WM_TEMPLATE_COLOR_TYPE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MH_OLD_SHAPE_ID" val="2"/>
  <p:tag name="REFSHAPE" val="-178882291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MH_OLD_SHAPE_ID" val="3"/>
  <p:tag name="REFSHAPE" val="-178882243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MH_OLD_SHAPE_ID" val="4"/>
  <p:tag name="REFSHAPE" val="-178882387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77604_1"/>
  <p:tag name="KSO_WM_TEMPLATE_CATEGORY" val="custom"/>
  <p:tag name="KSO_WM_TEMPLATE_INDEX" val="20180699"/>
  <p:tag name="KSO_WM_SLIDE_ID" val="custom20180699_1"/>
  <p:tag name="KSO_WM_SLIDE_INDEX" val="1"/>
  <p:tag name="KSO_WM_TEMPLATE_SUBCATEGORY" val="0"/>
  <p:tag name="KSO_WM_TEMPLATE_THUMBS_INDEX" val="1、4、5、6、11、12、16、18、26、27、"/>
  <p:tag name="KSO_WM_TEMPLATE_MASTER_TYPE" val="1"/>
  <p:tag name="KSO_WM_TEMPLATE_COLOR_TYPE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52"/>
  <p:tag name="KSO_WM_UNIT_ISCONTENTSTITLE" val="0"/>
  <p:tag name="KSO_WM_UNIT_HIGHLIGHT" val="0"/>
  <p:tag name="KSO_WM_UNIT_COMPATIBLE" val="0"/>
  <p:tag name="KSO_WM_UNIT_PRESET_TEXT_INDEX" val="4"/>
  <p:tag name="KSO_WM_UNIT_PRESET_TEXT_LEN" val="57"/>
  <p:tag name="KSO_WM_UNIT_ID" val="custom20180699_1*b*1"/>
  <p:tag name="KSO_WM_UNIT_ISNUMDGMTITLE" val="0"/>
  <p:tag name="KSO_WM_UNIT_NOCLEAR" val="0"/>
  <p:tag name="KSO_WM_UNIT_DIAGRAM_ISNUMVISUAL" val="0"/>
  <p:tag name="KSO_WM_UNIT_DIAGRAM_ISREFERUNIT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ID" val="custom20180699_1*a*1"/>
  <p:tag name="KSO_WM_UNIT_PRESET_TEXT" val="科技风深蓝色计划书"/>
  <p:tag name="KSO_WM_UNIT_ISNUMDGMTITLE" val="0"/>
  <p:tag name="KSO_WM_UNIT_NOCLEAR" val="0"/>
  <p:tag name="KSO_WM_UNIT_DIAGRAM_ISNUMVISUAL" val="0"/>
  <p:tag name="KSO_WM_UNIT_DIAGRAM_ISREFERUNIT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90"/>
  <p:tag name="KSO_WM_UNIT_ISCONTENTSTITLE" val="0"/>
  <p:tag name="KSO_WM_UNIT_HIGHLIGHT" val="0"/>
  <p:tag name="KSO_WM_UNIT_COMPATIBLE" val="0"/>
  <p:tag name="KSO_WM_UNIT_PRESET_TEXT_INDEX" val="4"/>
  <p:tag name="KSO_WM_UNIT_PRESET_TEXT_LEN" val="57"/>
  <p:tag name="KSO_WM_UNIT_ID" val="custom20180699_11*b*1"/>
  <p:tag name="KSO_WM_UNIT_ISNUMDGMTITLE" val="0"/>
  <p:tag name="KSO_WM_UNIT_NOCLEAR" val="0"/>
  <p:tag name="KSO_WM_UNIT_DIAGRAM_ISNUMVISUAL" val="0"/>
  <p:tag name="KSO_WM_UNIT_DIAGRAM_ISREFERUNIT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COMBINE_RELATE_SLIDE_ID" val="diagram20170745_3"/>
  <p:tag name="KSO_WM_TEMPLATE_CATEGORY" val="custom"/>
  <p:tag name="KSO_WM_TEMPLATE_INDEX" val="20180699"/>
  <p:tag name="KSO_WM_SLIDE_ID" val="custom20180699_8"/>
  <p:tag name="KSO_WM_SLIDE_INDEX" val="8"/>
  <p:tag name="KSO_WM_DIAGRAM_GROUP_CODE" val="l1-1"/>
  <p:tag name="KSO_WM_TEMPLATE_SUBCATEGORY" val="0"/>
  <p:tag name="KSO_WM_TEMPLATE_MASTER_TYPE" val="1"/>
  <p:tag name="KSO_WM_TEMPLATE_COLOR_TYPE" val="0"/>
  <p:tag name="KSO_WM_SLIDE_DIAGTYPE" val="l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1_1"/>
  <p:tag name="KSO_WM_UNIT_LAYERLEVEL" val="1_1_1"/>
  <p:tag name="KSO_WM_DIAGRAM_GROUP_CODE" val="l1-1"/>
  <p:tag name="KSO_WM_UNIT_ID" val="custom20180699_8*l_h_i*1_1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8"/>
  <p:tag name="KSO_WM_UNIT_LINE_FILL_TYPE" val="2"/>
  <p:tag name="KSO_WM_UNIT_TEXT_FILL_FORE_SCHEMECOLOR_INDEX" val="8"/>
  <p:tag name="KSO_WM_UNIT_TEXT_FILL_TYPE" val="1"/>
  <p:tag name="KSO_WM_UNIT_USESOURCEFORMAT_APPLY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2_1"/>
  <p:tag name="KSO_WM_UNIT_LAYERLEVEL" val="1_1_1"/>
  <p:tag name="KSO_WM_DIAGRAM_GROUP_CODE" val="l1-1"/>
  <p:tag name="KSO_WM_UNIT_ID" val="custom20180699_8*l_h_i*1_2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1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2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3_1"/>
  <p:tag name="KSO_WM_UNIT_LAYERLEVEL" val="1_1_1"/>
  <p:tag name="KSO_WM_DIAGRAM_GROUP_CODE" val="l1-1"/>
  <p:tag name="KSO_WM_UNIT_ID" val="custom20180699_8*l_h_i*1_3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7"/>
  <p:tag name="KSO_WM_UNIT_LINE_FILL_TYPE" val="2"/>
  <p:tag name="KSO_WM_UNIT_TEXT_FILL_FORE_SCHEMECOLOR_INDEX" val="7"/>
  <p:tag name="KSO_WM_UNIT_TEXT_FILL_TYPE" val="1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4_1"/>
  <p:tag name="KSO_WM_UNIT_LAYERLEVEL" val="1_1_1"/>
  <p:tag name="KSO_WM_DIAGRAM_GROUP_CODE" val="l1-1"/>
  <p:tag name="KSO_WM_UNIT_ID" val="custom20180699_8*l_h_i*1_4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10"/>
  <p:tag name="KSO_WM_UNIT_LINE_FILL_TYPE" val="2"/>
  <p:tag name="KSO_WM_UNIT_TEXT_FILL_FORE_SCHEMECOLOR_INDEX" val="10"/>
  <p:tag name="KSO_WM_UNIT_TEXT_FILL_TYPE" val="1"/>
  <p:tag name="KSO_WM_UNIT_USESOURCEFORMAT_APPLY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3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4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0"/>
  <p:tag name="KSO_WM_UNIT_TEXT_FILL_TYPE" val="1"/>
  <p:tag name="KSO_WM_UNIT_USESOURCEFORMAT_APPLY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0699_8*i*2"/>
  <p:tag name="KSO_WM_TEMPLATE_CATEGORY" val="custom"/>
  <p:tag name="KSO_WM_TEMPLATE_INDEX" val="20180699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0699_8*i*1"/>
  <p:tag name="KSO_WM_TEMPLATE_CATEGORY" val="custom"/>
  <p:tag name="KSO_WM_TEMPLATE_INDEX" val="20180699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ISCONTENTSTITLE" val="1"/>
  <p:tag name="KSO_WM_UNIT_VALUE" val="4"/>
  <p:tag name="KSO_WM_UNIT_HIGHLIGHT" val="0"/>
  <p:tag name="KSO_WM_UNIT_COMPATIBLE" val="0"/>
  <p:tag name="KSO_WM_DIAGRAM_GROUP_CODE" val="l1-1"/>
  <p:tag name="KSO_WM_UNIT_ID" val="custom20180699_8*a*1"/>
  <p:tag name="KSO_WM_UNIT_PRESET_TEXT" val="目录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83"/>
  <p:tag name="KSO_WM_TAG_VERSION" val="1.0"/>
  <p:tag name="KSO_WM_SLIDE_ID" val="custom160583_55"/>
  <p:tag name="KSO_WM_SLIDE_INDEX" val="55"/>
  <p:tag name="KSO_WM_SLIDE_ITEM_CNT" val="4"/>
  <p:tag name="KSO_WM_SLIDE_LAYOUT" val="a_n"/>
  <p:tag name="KSO_WM_SLIDE_LAYOUT_CNT" val="1_1"/>
  <p:tag name="KSO_WM_SLIDE_TYPE" val="text"/>
  <p:tag name="KSO_WM_BEAUTIFY_FLAG" val="#wm#"/>
  <p:tag name="KSO_WM_SLIDE_POSITION" val="99*153"/>
  <p:tag name="KSO_WM_SLIDE_SIZE" val="761*317"/>
  <p:tag name="KSO_WM_DIAGRAM_GROUP_CODE" val="n1-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"/>
  <p:tag name="KSO_WM_UNIT_ID" val="custom160583_55*n_i*1_1"/>
  <p:tag name="KSO_WM_UNIT_LAYERLEVEL" val="1_1"/>
  <p:tag name="KSO_WM_DIAGRAM_GROUP_CODE" val="n1-2"/>
  <p:tag name="KSO_WM_UNIT_SHADOW_SCHEMECOLOR_INDEX" val="16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"/>
  <p:tag name="KSO_WM_UNIT_ID" val="custom160583_55*n_i*1_2"/>
  <p:tag name="KSO_WM_UNIT_LAYERLEVEL" val="1_1"/>
  <p:tag name="KSO_WM_DIAGRAM_GROUP_CODE" val="n1-2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8"/>
  <p:tag name="KSO_WM_UNIT_ID" val="custom160583_55*n_i*1_8"/>
  <p:tag name="KSO_WM_UNIT_LAYERLEVEL" val="1_1"/>
  <p:tag name="KSO_WM_DIAGRAM_GROUP_CODE" val="n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4"/>
  <p:tag name="KSO_WM_UNIT_ID" val="custom160583_55*n_i*1_4"/>
  <p:tag name="KSO_WM_UNIT_LAYERLEVEL" val="1_1"/>
  <p:tag name="KSO_WM_DIAGRAM_GROUP_CODE" val="n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83_55*i*52"/>
  <p:tag name="KSO_WM_TEMPLATE_CATEGORY" val="custom"/>
  <p:tag name="KSO_WM_TEMPLATE_INDEX" val="160583"/>
  <p:tag name="KSO_WM_UNIT_INDEX" val="5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83_55*i*57"/>
  <p:tag name="KSO_WM_TEMPLATE_CATEGORY" val="custom"/>
  <p:tag name="KSO_WM_TEMPLATE_INDEX" val="160583"/>
  <p:tag name="KSO_WM_UNIT_INDEX" val="57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83_55*i*62"/>
  <p:tag name="KSO_WM_TEMPLATE_CATEGORY" val="custom"/>
  <p:tag name="KSO_WM_TEMPLATE_INDEX" val="160583"/>
  <p:tag name="KSO_WM_UNIT_INDEX" val="6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83_55*i*67"/>
  <p:tag name="KSO_WM_TEMPLATE_CATEGORY" val="custom"/>
  <p:tag name="KSO_WM_TEMPLATE_INDEX" val="160583"/>
  <p:tag name="KSO_WM_UNIT_INDEX" val="6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a"/>
  <p:tag name="KSO_WM_UNIT_INDEX" val="1"/>
  <p:tag name="KSO_WM_UNIT_ID" val="custom160583_55*a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7"/>
  <p:tag name="KSO_WM_UNIT_ID" val="custom160583_55*n_i*1_27"/>
  <p:tag name="KSO_WM_UNIT_LAYERLEVEL" val="1_1"/>
  <p:tag name="KSO_WM_DIAGRAM_GROUP_CODE" val="n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9"/>
  <p:tag name="KSO_WM_UNIT_ID" val="custom160583_55*n_i*1_29"/>
  <p:tag name="KSO_WM_UNIT_LAYERLEVEL" val="1_1"/>
  <p:tag name="KSO_WM_DIAGRAM_GROUP_CODE" val="n1-2"/>
  <p:tag name="KSO_WM_UNIT_FILL_FORE_SCHEMECOLOR_INDEX" val="14"/>
  <p:tag name="KSO_WM_UNIT_FILL_TYPE" val="1"/>
  <p:tag name="KSO_WM_UNIT_USESOURCEFORMAT_APPLY" val="1"/>
  <p:tag name="KSO_WM_UNIT_DIAGRAM_SCHEMECOLOR_ID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a"/>
  <p:tag name="KSO_WM_UNIT_INDEX" val="1_2_2_1"/>
  <p:tag name="KSO_WM_UNIT_ID" val="custom160583_55*n_h_h_a*1_2_2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1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f"/>
  <p:tag name="KSO_WM_UNIT_INDEX" val="1_2_2_1"/>
  <p:tag name="KSO_WM_UNIT_ID" val="custom160583_55*n_h_h_f*1_2_2_1"/>
  <p:tag name="KSO_WM_UNIT_LAYERLEVEL" val="1_1_1_1"/>
  <p:tag name="KSO_WM_UNIT_VALUE" val="18"/>
  <p:tag name="KSO_WM_UNIT_HIGHLIGHT" val="0"/>
  <p:tag name="KSO_WM_UNIT_COMPATIBLE" val="0"/>
  <p:tag name="KSO_WM_UNIT_CLEAR" val="0"/>
  <p:tag name="KSO_WM_UNIT_PRESET_TEXT_INDEX" val="4"/>
  <p:tag name="KSO_WM_UNIT_PRESET_TEXT_LEN" val="26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a"/>
  <p:tag name="KSO_WM_UNIT_INDEX" val="1_2_1_1"/>
  <p:tag name="KSO_WM_UNIT_ID" val="custom160583_55*n_h_h_a*1_2_1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1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f"/>
  <p:tag name="KSO_WM_UNIT_INDEX" val="1_2_1_1"/>
  <p:tag name="KSO_WM_UNIT_ID" val="custom160583_55*n_h_h_f*1_2_1_1"/>
  <p:tag name="KSO_WM_UNIT_LAYERLEVEL" val="1_1_1_1"/>
  <p:tag name="KSO_WM_UNIT_VALUE" val="18"/>
  <p:tag name="KSO_WM_UNIT_HIGHLIGHT" val="0"/>
  <p:tag name="KSO_WM_UNIT_COMPATIBLE" val="0"/>
  <p:tag name="KSO_WM_UNIT_CLEAR" val="0"/>
  <p:tag name="KSO_WM_UNIT_PRESET_TEXT_INDEX" val="4"/>
  <p:tag name="KSO_WM_UNIT_PRESET_TEXT_LEN" val="26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a"/>
  <p:tag name="KSO_WM_UNIT_INDEX" val="1_2_4_1"/>
  <p:tag name="KSO_WM_UNIT_ID" val="custom160583_55*n_h_h_a*1_2_4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1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f"/>
  <p:tag name="KSO_WM_UNIT_INDEX" val="1_2_4_1"/>
  <p:tag name="KSO_WM_UNIT_ID" val="custom160583_55*n_h_h_f*1_2_4_1"/>
  <p:tag name="KSO_WM_UNIT_LAYERLEVEL" val="1_1_1_1"/>
  <p:tag name="KSO_WM_UNIT_VALUE" val="18"/>
  <p:tag name="KSO_WM_UNIT_HIGHLIGHT" val="0"/>
  <p:tag name="KSO_WM_UNIT_COMPATIBLE" val="0"/>
  <p:tag name="KSO_WM_UNIT_CLEAR" val="0"/>
  <p:tag name="KSO_WM_UNIT_PRESET_TEXT_INDEX" val="4"/>
  <p:tag name="KSO_WM_UNIT_PRESET_TEXT_LEN" val="26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a"/>
  <p:tag name="KSO_WM_UNIT_INDEX" val="1_2_3_1"/>
  <p:tag name="KSO_WM_UNIT_ID" val="custom160583_55*n_h_h_a*1_2_3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1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f"/>
  <p:tag name="KSO_WM_UNIT_INDEX" val="1_2_3_1"/>
  <p:tag name="KSO_WM_UNIT_ID" val="custom160583_55*n_h_h_f*1_2_3_1"/>
  <p:tag name="KSO_WM_UNIT_LAYERLEVEL" val="1_1_1_1"/>
  <p:tag name="KSO_WM_UNIT_VALUE" val="18"/>
  <p:tag name="KSO_WM_UNIT_HIGHLIGHT" val="0"/>
  <p:tag name="KSO_WM_UNIT_COMPATIBLE" val="0"/>
  <p:tag name="KSO_WM_UNIT_CLEAR" val="0"/>
  <p:tag name="KSO_WM_UNIT_PRESET_TEXT_INDEX" val="4"/>
  <p:tag name="KSO_WM_UNIT_PRESET_TEXT_LEN" val="26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0"/>
  <p:tag name="KSO_WM_UNIT_ID" val="custom160583_55*n_i*1_20"/>
  <p:tag name="KSO_WM_UNIT_LAYERLEVEL" val="1_1"/>
  <p:tag name="KSO_WM_DIAGRAM_GROUP_CODE" val="n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1"/>
  <p:tag name="KSO_WM_UNIT_ID" val="custom160583_55*n_i*1_21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1"/>
  <p:tag name="KSO_WM_UNIT_DIAGRAM_SCHEMECOLOR_ID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2"/>
  <p:tag name="KSO_WM_UNIT_ID" val="custom160583_55*n_i*1_22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1"/>
  <p:tag name="KSO_WM_UNIT_DIAGRAM_SCHEMECOLOR_ID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3"/>
  <p:tag name="KSO_WM_UNIT_ID" val="custom160583_55*n_i*1_23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1"/>
  <p:tag name="KSO_WM_UNIT_DIAGRAM_SCHEMECOLOR_ID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4"/>
  <p:tag name="KSO_WM_UNIT_ID" val="custom160583_55*n_i*1_24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1"/>
  <p:tag name="KSO_WM_UNIT_DIAGRAM_SCHEMECOLOR_ID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5"/>
  <p:tag name="KSO_WM_UNIT_ID" val="custom160583_55*n_i*1_25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1"/>
  <p:tag name="KSO_WM_UNIT_DIAGRAM_SCHEMECOLOR_ID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5"/>
  <p:tag name="KSO_WM_UNIT_ID" val="custom160583_55*n_i*1_5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6"/>
  <p:tag name="KSO_WM_UNIT_ID" val="custom160583_55*n_i*1_6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9"/>
  <p:tag name="KSO_WM_UNIT_ID" val="custom160583_55*n_i*1_9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0"/>
  <p:tag name="KSO_WM_UNIT_ID" val="custom160583_55*n_i*1_10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1"/>
  <p:tag name="KSO_WM_UNIT_ID" val="custom160583_55*n_i*1_11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2"/>
  <p:tag name="KSO_WM_UNIT_ID" val="custom160583_55*n_i*1_12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3"/>
  <p:tag name="KSO_WM_UNIT_ID" val="custom160583_55*n_i*1_13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4"/>
  <p:tag name="KSO_WM_UNIT_ID" val="custom160583_55*n_i*1_14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5"/>
  <p:tag name="KSO_WM_UNIT_ID" val="custom160583_55*n_i*1_15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6"/>
  <p:tag name="KSO_WM_UNIT_ID" val="custom160583_55*n_i*1_16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7"/>
  <p:tag name="KSO_WM_UNIT_ID" val="custom160583_55*n_i*1_17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8"/>
  <p:tag name="KSO_WM_UNIT_ID" val="custom160583_55*n_i*1_18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8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1_1"/>
  <p:tag name="KSO_WM_UNIT_ID" val="diagram20174799_3*l_h_i*1_1_1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1_2"/>
  <p:tag name="KSO_WM_UNIT_LAYERLEVEL" val="1_1_1"/>
  <p:tag name="KSO_WM_UNIT_VALUE" val="2"/>
  <p:tag name="KSO_WM_UNIT_HIGHLIGHT" val="0"/>
  <p:tag name="KSO_WM_UNIT_COMPATIBLE" val="0"/>
  <p:tag name="KSO_WM_UNIT_CLEAR" val="0"/>
  <p:tag name="KSO_WM_DIAGRAM_GROUP_CODE" val="l1-1"/>
  <p:tag name="KSO_WM_UNIT_ID" val="diagram20174799_3*l_h_f*1_1_2"/>
  <p:tag name="KSO_WM_UNIT_PRESET_TEXT" val="72%"/>
  <p:tag name="KSO_WM_UNIT_TEXT_FILL_FORE_SCHEMECOLOR_INDEX" val="13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4799_3*l_h_f*1_1_1"/>
  <p:tag name="KSO_WM_UNIT_TEXT_FILL_FORE_SCHEMECOLOR_INDEX" val="13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a"/>
  <p:tag name="KSO_WM_UNIT_INDEX" val="1_1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799_3*l_h_a*1_1_1"/>
  <p:tag name="KSO_WM_UNIT_TEXT_FILL_FORE_SCHEMECOLOR_INDEX" val="13"/>
  <p:tag name="KSO_WM_UNIT_TEXT_FILL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1_2"/>
  <p:tag name="KSO_WM_UNIT_ID" val="diagram20174799_3*l_h_i*1_1_2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2_1"/>
  <p:tag name="KSO_WM_UNIT_ID" val="diagram20174799_3*l_h_i*1_2_1"/>
  <p:tag name="KSO_WM_UNIT_LAYERLEVEL" val="1_1_1"/>
  <p:tag name="KSO_WM_DIAGRAM_GROUP_CODE" val="l1-1"/>
  <p:tag name="KSO_WM_UNIT_LINE_FORE_SCHEMECOLOR_INDEX" val="7"/>
  <p:tag name="KSO_WM_UNIT_LINE_FILL_TYPE" val="2"/>
  <p:tag name="KSO_WM_UNIT_TEXT_FILL_FORE_SCHEMECOLOR_INDEX" val="13"/>
  <p:tag name="KSO_WM_UNIT_TEXT_FILL_TY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2_2"/>
  <p:tag name="KSO_WM_UNIT_LAYERLEVEL" val="1_1_1"/>
  <p:tag name="KSO_WM_UNIT_VALUE" val="2"/>
  <p:tag name="KSO_WM_UNIT_HIGHLIGHT" val="0"/>
  <p:tag name="KSO_WM_UNIT_COMPATIBLE" val="0"/>
  <p:tag name="KSO_WM_UNIT_CLEAR" val="0"/>
  <p:tag name="KSO_WM_DIAGRAM_GROUP_CODE" val="l1-1"/>
  <p:tag name="KSO_WM_UNIT_ID" val="diagram20174799_3*l_h_f*1_2_2"/>
  <p:tag name="KSO_WM_UNIT_PRESET_TEXT" val="60%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2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4799_3*l_h_f*1_2_1"/>
  <p:tag name="KSO_WM_UNIT_TEXT_FILL_FORE_SCHEMECOLOR_INDEX" val="13"/>
  <p:tag name="KSO_WM_UNIT_TEXT_FILL_TYPE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2_2"/>
  <p:tag name="KSO_WM_UNIT_ID" val="diagram20174799_3*l_h_i*1_2_2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3_1"/>
  <p:tag name="KSO_WM_UNIT_ID" val="diagram20174799_3*l_h_i*1_3_1"/>
  <p:tag name="KSO_WM_UNIT_LAYERLEVEL" val="1_1_1"/>
  <p:tag name="KSO_WM_DIAGRAM_GROUP_CODE" val="l1-1"/>
  <p:tag name="KSO_WM_UNIT_LINE_FORE_SCHEMECOLOR_INDEX" val="8"/>
  <p:tag name="KSO_WM_UNIT_LINE_FILL_TYPE" val="2"/>
  <p:tag name="KSO_WM_UNIT_TEXT_FILL_FORE_SCHEMECOLOR_INDEX" val="13"/>
  <p:tag name="KSO_WM_UNIT_TEXT_FILL_TYPE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3_2"/>
  <p:tag name="KSO_WM_UNIT_LAYERLEVEL" val="1_1_1"/>
  <p:tag name="KSO_WM_UNIT_VALUE" val="2"/>
  <p:tag name="KSO_WM_UNIT_HIGHLIGHT" val="0"/>
  <p:tag name="KSO_WM_UNIT_COMPATIBLE" val="0"/>
  <p:tag name="KSO_WM_UNIT_CLEAR" val="0"/>
  <p:tag name="KSO_WM_DIAGRAM_GROUP_CODE" val="l1-1"/>
  <p:tag name="KSO_WM_UNIT_ID" val="diagram20174799_3*l_h_f*1_3_2"/>
  <p:tag name="KSO_WM_UNIT_PRESET_TEXT" val="50%"/>
  <p:tag name="KSO_WM_UNIT_TEXT_FILL_FORE_SCHEMECOLOR_INDEX" val="13"/>
  <p:tag name="KSO_WM_UNIT_TEXT_FILL_TYPE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3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4799_3*l_h_f*1_3_1"/>
  <p:tag name="KSO_WM_UNIT_TEXT_FILL_FORE_SCHEMECOLOR_INDEX" val="13"/>
  <p:tag name="KSO_WM_UNIT_TEXT_FILL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3_2"/>
  <p:tag name="KSO_WM_UNIT_ID" val="diagram20174799_3*l_h_i*1_3_2"/>
  <p:tag name="KSO_WM_UNIT_LAYERLEVEL" val="1_1_1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4_1"/>
  <p:tag name="KSO_WM_UNIT_ID" val="diagram20174799_3*l_h_i*1_4_1"/>
  <p:tag name="KSO_WM_UNIT_LAYERLEVEL" val="1_1_1"/>
  <p:tag name="KSO_WM_DIAGRAM_GROUP_CODE" val="l1-1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4_2"/>
  <p:tag name="KSO_WM_UNIT_LAYERLEVEL" val="1_1_1"/>
  <p:tag name="KSO_WM_UNIT_VALUE" val="2"/>
  <p:tag name="KSO_WM_UNIT_HIGHLIGHT" val="0"/>
  <p:tag name="KSO_WM_UNIT_COMPATIBLE" val="0"/>
  <p:tag name="KSO_WM_UNIT_CLEAR" val="0"/>
  <p:tag name="KSO_WM_DIAGRAM_GROUP_CODE" val="l1-1"/>
  <p:tag name="KSO_WM_UNIT_ID" val="diagram20174799_3*l_h_f*1_4_2"/>
  <p:tag name="KSO_WM_UNIT_PRESET_TEXT" val="75%"/>
  <p:tag name="KSO_WM_UNIT_TEXT_FILL_FORE_SCHEMECOLOR_INDEX" val="13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4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4799_3*l_h_f*1_4_1"/>
  <p:tag name="KSO_WM_UNIT_TEXT_FILL_FORE_SCHEMECOLOR_INDEX" val="13"/>
  <p:tag name="KSO_WM_UNIT_TEXT_FILL_TYPE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4_2"/>
  <p:tag name="KSO_WM_UNIT_ID" val="diagram20174799_3*l_h_i*1_4_2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_1"/>
  <p:tag name="KSO_WM_UNIT_ID" val="diagram20174799_3*a*1"/>
  <p:tag name="KSO_WM_UNIT_TEXT_FILL_FORE_SCHEMECOLOR_INDEX" val="5"/>
  <p:tag name="KSO_WM_UNIT_TEXT_FILL_TY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a"/>
  <p:tag name="KSO_WM_UNIT_INDEX" val="1_1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799_3*l_h_a*1_1_1"/>
  <p:tag name="KSO_WM_UNIT_TEXT_FILL_FORE_SCHEMECOLOR_INDEX" val="13"/>
  <p:tag name="KSO_WM_UNIT_TEXT_FILL_TYPE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a"/>
  <p:tag name="KSO_WM_UNIT_INDEX" val="1_1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799_3*l_h_a*1_1_1"/>
  <p:tag name="KSO_WM_UNIT_TEXT_FILL_FORE_SCHEMECOLOR_INDEX" val="13"/>
  <p:tag name="KSO_WM_UNIT_TEXT_FILL_TYPE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a"/>
  <p:tag name="KSO_WM_UNIT_INDEX" val="1_1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799_3*l_h_a*1_1_1"/>
  <p:tag name="KSO_WM_UNIT_TEXT_FILL_FORE_SCHEMECOLOR_INDEX" val="13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90"/>
  <p:tag name="KSO_WM_UNIT_ISCONTENTSTITLE" val="0"/>
  <p:tag name="KSO_WM_UNIT_HIGHLIGHT" val="0"/>
  <p:tag name="KSO_WM_UNIT_COMPATIBLE" val="0"/>
  <p:tag name="KSO_WM_UNIT_PRESET_TEXT_INDEX" val="4"/>
  <p:tag name="KSO_WM_UNIT_PRESET_TEXT_LEN" val="57"/>
  <p:tag name="KSO_WM_UNIT_ID" val="custom20180699_11*b*1"/>
  <p:tag name="KSO_WM_UNIT_ISNUMDGMTITLE" val="0"/>
  <p:tag name="KSO_WM_UNIT_NOCLEAR" val="0"/>
  <p:tag name="KSO_WM_UNIT_DIAGRAM_ISNUMVISUAL" val="0"/>
  <p:tag name="KSO_WM_UNIT_DIAGRAM_ISREFERUNIT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337"/>
  <p:tag name="KSO_WM_SLIDE_ID" val="diagram20201337_1"/>
  <p:tag name="KSO_WM_TEMPLATE_SUBCATEGORY" val="22"/>
  <p:tag name="KSO_WM_SLIDE_TYPE" val="text"/>
  <p:tag name="KSO_WM_SLIDE_SUBTYPE" val="diag"/>
  <p:tag name="KSO_WM_SLIDE_ITEM_CNT" val="5"/>
  <p:tag name="KSO_WM_SLIDE_INDEX" val="1"/>
  <p:tag name="KSO_WM_SLIDE_SIZE" val="907.53*384.723"/>
  <p:tag name="KSO_WM_SLIDE_POSITION" val="12.9554*155.277"/>
  <p:tag name="KSO_WM_DIAGRAM_GROUP_CODE" val="l1-1"/>
  <p:tag name="KSO_WM_SLIDE_DIAGTYPE" val="l"/>
  <p:tag name="KSO_WM_TAG_VERSION" val="1.0"/>
  <p:tag name="KSO_WM_SLIDE_LAYOUT" val="d_l"/>
  <p:tag name="KSO_WM_SLIDE_LAYOUT_CNT" val="1_1"/>
  <p:tag name="KSO_WM_TEMPLATE_MASTER_TYPE" val="0"/>
  <p:tag name="KSO_WM_TEMPLATE_COLOR_TYPE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01337_1*l_i*1_1"/>
  <p:tag name="KSO_WM_TEMPLATE_CATEGORY" val="diagram"/>
  <p:tag name="KSO_WM_TEMPLATE_INDEX" val="20201337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1337_1*l_h_i*1_2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01337_1*l_h_i*1_4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1337_1*l_h_i*1_1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01337_1*l_h_i*1_5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1337_1*l_h_i*1_3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中国最具成长性信托公司&#10;最具投资价值信托产品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01337_1*l_h_f*1_4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中国最具成长性信托公司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1337_1*l_h_f*1_3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中国最具区域影响力信托公司&#10;信托业最具成长性奖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1337_1*l_h_f*1_2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金牛集合信托公司奖&#10;中国优秀信托公司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01337_1*l_h_f*1_5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中国优秀风控信托公司&#10;年度最具影响力信托公司&#10;优秀绿色信托计划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1337_1*l_h_f*1_1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47*17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diagram20201337_1*d*1"/>
  <p:tag name="KSO_WM_TEMPLATE_CATEGORY" val="diagram"/>
  <p:tag name="KSO_WM_TEMPLATE_INDEX" val="20201337"/>
  <p:tag name="KSO_WM_UNIT_LAYERLEVEL" val="1"/>
  <p:tag name="KSO_WM_TAG_VERSION" val="1.0"/>
  <p:tag name="KSO_WM_BEAUTIFY_FLAG" val="#wm#"/>
  <p:tag name="KSO_WM_UNIT_USESOURCEFORMAT_APPLY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83"/>
  <p:tag name="KSO_WM_TAG_VERSION" val="1.0"/>
  <p:tag name="KSO_WM_SLIDE_ID" val="custom160583_28"/>
  <p:tag name="KSO_WM_SLIDE_INDEX" val="28"/>
  <p:tag name="KSO_WM_SLIDE_ITEM_CNT" val="3"/>
  <p:tag name="KSO_WM_SLIDE_LAYOUT" val="a_n"/>
  <p:tag name="KSO_WM_SLIDE_LAYOUT_CNT" val="1_1"/>
  <p:tag name="KSO_WM_SLIDE_TYPE" val="text"/>
  <p:tag name="KSO_WM_BEAUTIFY_FLAG" val="#wm#"/>
  <p:tag name="KSO_WM_SLIDE_POSITION" val="122*137"/>
  <p:tag name="KSO_WM_SLIDE_SIZE" val="718*375"/>
  <p:tag name="KSO_WM_DIAGRAM_GROUP_CODE" val="n1-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99"/>
  <p:tag name="KSO_WM_TAG_VERSION" val="1.0"/>
  <p:tag name="KSO_WM_SLIDE_ID" val="custom160499_23"/>
  <p:tag name="KSO_WM_SLIDE_INDEX" val="23"/>
  <p:tag name="KSO_WM_SLIDE_ITEM_CNT" val="5"/>
  <p:tag name="KSO_WM_SLIDE_LAYOUT" val="a_l"/>
  <p:tag name="KSO_WM_SLIDE_LAYOUT_CNT" val="1_1"/>
  <p:tag name="KSO_WM_SLIDE_TYPE" val="text"/>
  <p:tag name="KSO_WM_BEAUTIFY_FLAG" val="#wm#"/>
  <p:tag name="KSO_WM_SLIDE_POSITION" val="133*159"/>
  <p:tag name="KSO_WM_SLIDE_SIZE" val="682*344"/>
  <p:tag name="KSO_WM_DIAGRAM_GROUP_CODE" val="l1-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"/>
  <p:tag name="KSO_WM_UNIT_ID" val="custom160499_23*l_i*1_1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2"/>
  <p:tag name="KSO_WM_UNIT_ID" val="custom160499_23*l_i*1_2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3"/>
  <p:tag name="KSO_WM_UNIT_ID" val="custom160499_23*l_i*1_3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4"/>
  <p:tag name="KSO_WM_UNIT_ID" val="custom160499_23*l_i*1_4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5"/>
  <p:tag name="KSO_WM_UNIT_ID" val="custom160499_23*l_i*1_5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6"/>
  <p:tag name="KSO_WM_UNIT_ID" val="custom160499_23*l_i*1_6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7"/>
  <p:tag name="KSO_WM_UNIT_ID" val="custom160499_23*l_i*1_7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8"/>
  <p:tag name="KSO_WM_UNIT_ID" val="custom160499_23*l_i*1_8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9"/>
  <p:tag name="KSO_WM_UNIT_ID" val="custom160499_23*l_i*1_9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0"/>
  <p:tag name="KSO_WM_UNIT_ID" val="custom160499_23*l_i*1_10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1"/>
  <p:tag name="KSO_WM_UNIT_ID" val="custom160499_23*l_i*1_11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2"/>
  <p:tag name="KSO_WM_UNIT_ID" val="custom160499_23*l_i*1_12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3"/>
  <p:tag name="KSO_WM_UNIT_ID" val="custom160499_23*l_i*1_13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4"/>
  <p:tag name="KSO_WM_UNIT_ID" val="custom160499_23*l_i*1_14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5"/>
  <p:tag name="KSO_WM_UNIT_ID" val="custom160499_23*l_i*1_15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1_1"/>
  <p:tag name="KSO_WM_UNIT_ID" val="custom160499_23*l_h_a*1_1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f"/>
  <p:tag name="KSO_WM_UNIT_INDEX" val="1_1_1"/>
  <p:tag name="KSO_WM_UNIT_ID" val="custom160499_23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PRESET_TEXT_LEN" val="17"/>
  <p:tag name="KSO_WM_DIAGRAM_GROUP_CODE" val="l1-3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3_1"/>
  <p:tag name="KSO_WM_UNIT_ID" val="custom160499_23*l_h_a*1_3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f"/>
  <p:tag name="KSO_WM_UNIT_INDEX" val="1_3_1"/>
  <p:tag name="KSO_WM_UNIT_ID" val="custom160499_23*l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PRESET_TEXT_LEN" val="17"/>
  <p:tag name="KSO_WM_DIAGRAM_GROUP_CODE" val="l1-3"/>
  <p:tag name="KSO_WM_UNIT_TEXT_FILL_FORE_SCHEMECOLOR_INDEX" val="13"/>
  <p:tag name="KSO_WM_UNIT_TEXT_FILL_TYPE" val="1"/>
  <p:tag name="KSO_WM_UNIT_USESOURCEFORMAT_APPLY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4_1"/>
  <p:tag name="KSO_WM_UNIT_ID" val="custom160499_23*l_h_a*1_4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f"/>
  <p:tag name="KSO_WM_UNIT_INDEX" val="1_4_1"/>
  <p:tag name="KSO_WM_UNIT_ID" val="custom160499_23*l_h_f*1_4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PRESET_TEXT_LEN" val="17"/>
  <p:tag name="KSO_WM_DIAGRAM_GROUP_CODE" val="l1-3"/>
  <p:tag name="KSO_WM_UNIT_TEXT_FILL_FORE_SCHEMECOLOR_INDEX" val="13"/>
  <p:tag name="KSO_WM_UNIT_TEXT_FILL_TYPE" val="1"/>
  <p:tag name="KSO_WM_UNIT_USESOURCEFORMAT_APPLY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2_1"/>
  <p:tag name="KSO_WM_UNIT_ID" val="custom160499_23*l_h_a*1_2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f"/>
  <p:tag name="KSO_WM_UNIT_INDEX" val="1_2_1"/>
  <p:tag name="KSO_WM_UNIT_ID" val="custom160499_23*l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PRESET_TEXT_LEN" val="17"/>
  <p:tag name="KSO_WM_DIAGRAM_GROUP_CODE" val="l1-3"/>
  <p:tag name="KSO_WM_UNIT_TEXT_FILL_FORE_SCHEMECOLOR_INDEX" val="13"/>
  <p:tag name="KSO_WM_UNIT_TEXT_FILL_TYPE" val="1"/>
  <p:tag name="KSO_WM_UNIT_USESOURCEFORMAT_APPLY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6"/>
  <p:tag name="KSO_WM_UNIT_ID" val="custom160499_23*l_i*1_16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7"/>
  <p:tag name="KSO_WM_UNIT_ID" val="custom160499_23*l_i*1_17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8"/>
  <p:tag name="KSO_WM_UNIT_ID" val="custom160499_23*l_i*1_18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5_1"/>
  <p:tag name="KSO_WM_UNIT_ID" val="custom160499_23*l_h_a*1_5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f"/>
  <p:tag name="KSO_WM_UNIT_INDEX" val="1_5_1"/>
  <p:tag name="KSO_WM_UNIT_ID" val="custom160499_23*l_h_f*1_5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PRESET_TEXT_LEN" val="17"/>
  <p:tag name="KSO_WM_DIAGRAM_GROUP_CODE" val="l1-3"/>
  <p:tag name="KSO_WM_UNIT_TEXT_FILL_FORE_SCHEMECOLOR_INDEX" val="13"/>
  <p:tag name="KSO_WM_UNIT_TEXT_FILL_TYPE" val="1"/>
  <p:tag name="KSO_WM_UNIT_USESOURCEFORMAT_APPLY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4_1"/>
  <p:tag name="KSO_WM_UNIT_ID" val="custom160499_23*l_h_a*1_4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90"/>
  <p:tag name="KSO_WM_UNIT_ISCONTENTSTITLE" val="0"/>
  <p:tag name="KSO_WM_UNIT_HIGHLIGHT" val="0"/>
  <p:tag name="KSO_WM_UNIT_COMPATIBLE" val="0"/>
  <p:tag name="KSO_WM_UNIT_PRESET_TEXT_INDEX" val="4"/>
  <p:tag name="KSO_WM_UNIT_PRESET_TEXT_LEN" val="57"/>
  <p:tag name="KSO_WM_UNIT_ID" val="custom20180699_11*b*1"/>
  <p:tag name="KSO_WM_UNIT_ISNUMDGMTITLE" val="0"/>
  <p:tag name="KSO_WM_UNIT_NOCLEAR" val="0"/>
  <p:tag name="KSO_WM_UNIT_DIAGRAM_ISNUMVISUAL" val="0"/>
  <p:tag name="KSO_WM_UNIT_DIAGRAM_ISREFERUNIT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436"/>
  <p:tag name="KSO_WM_SLIDE_ID" val="diagram20201436_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2"/>
  <p:tag name="KSO_WM_SLIDE_INDEX" val="1"/>
  <p:tag name="KSO_WM_SLIDE_SIZE" val="846.742*338.697"/>
  <p:tag name="KSO_WM_SLIDE_POSITION" val="56.629*157.518"/>
  <p:tag name="KSO_WM_DIAGRAM_GROUP_CODE" val="r1-1"/>
  <p:tag name="KSO_WM_SLIDE_DIAGTYPE" val="r"/>
  <p:tag name="KSO_WM_TAG_VERSION" val="1.0"/>
  <p:tag name="KSO_WM_SLIDE_LAYOUT" val="a_b_r"/>
  <p:tag name="KSO_WM_SLIDE_LAYOUT_CNT" val="1_1_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201436_1*r_i*1_1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2"/>
  <p:tag name="KSO_WM_UNIT_ID" val="diagram20201436_1*r_i*1_2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201436_1*r_i*1_3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201436_1*r_i*1_4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201436_1*r_i*1_5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1"/>
  <p:tag name="KSO_WM_UNIT_ID" val="diagram20201436_1*r_t*1_1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标题"/>
  <p:tag name="KSO_WM_UNIT_TEXT_FILL_FORE_SCHEMECOLOR_INDEX" val="14"/>
  <p:tag name="KSO_WM_UNIT_TEXT_FILL_TYPE" val="1"/>
  <p:tag name="KSO_WM_UNIT_USESOURCEFORMAT_APPLY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201436_1*r_v*1_1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文本具体内容，简明扼要的阐述您的观点。根据需要可酌情增减文字，以便观者准确的理解您传达的思想。"/>
  <p:tag name="KSO_WM_UNIT_TEXT_FILL_FORE_SCHEMECOLOR_INDEX" val="14"/>
  <p:tag name="KSO_WM_UNIT_TEXT_FILL_TYPE" val="1"/>
  <p:tag name="KSO_WM_UNIT_USESOURCEFORMAT_APPLY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9*169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1"/>
  <p:tag name="KSO_WM_UNIT_ID" val="diagram20201436_1*r_x*1_1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2"/>
  <p:tag name="KSO_WM_UNIT_ID" val="diagram20201436_1*r_t*1_2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标题"/>
  <p:tag name="KSO_WM_UNIT_TEXT_FILL_FORE_SCHEMECOLOR_INDEX" val="14"/>
  <p:tag name="KSO_WM_UNIT_TEXT_FILL_TYPE" val="1"/>
  <p:tag name="KSO_WM_UNIT_USESOURCEFORMAT_APPLY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2"/>
  <p:tag name="KSO_WM_UNIT_ID" val="diagram20201436_1*r_v*1_2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文本具体内容，简明扼要的阐述您的观点。根据需要可酌情增减文字，以便观者准确的理解您传达的思想。"/>
  <p:tag name="KSO_WM_UNIT_TEXT_FILL_FORE_SCHEMECOLOR_INDEX" val="14"/>
  <p:tag name="KSO_WM_UNIT_TEXT_FILL_TYPE" val="1"/>
  <p:tag name="KSO_WM_UNIT_USESOURCEFORMAT_APPLY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9*169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2"/>
  <p:tag name="KSO_WM_UNIT_ID" val="diagram20201436_1*r_x*1_2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a"/>
  <p:tag name="KSO_WM_UNIT_INDEX" val="1"/>
  <p:tag name="KSO_WM_UNIT_ID" val="diagram20201436_1*a*1"/>
  <p:tag name="KSO_WM_TEMPLATE_CATEGORY" val="diagram"/>
  <p:tag name="KSO_WM_TEMPLATE_INDEX" val="20201436"/>
  <p:tag name="KSO_WM_UNIT_LAYERLEVEL" val="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2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b"/>
  <p:tag name="KSO_WM_UNIT_INDEX" val="1"/>
  <p:tag name="KSO_WM_UNIT_ID" val="diagram20201436_1*b*1"/>
  <p:tag name="KSO_WM_TEMPLATE_CATEGORY" val="diagram"/>
  <p:tag name="KSO_WM_TEMPLATE_INDEX" val="20201436"/>
  <p:tag name="KSO_WM_UNIT_LAYERLEVEL" val="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副标题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88"/>
  <p:tag name="KSO_WM_TAG_VERSION" val="1.0"/>
  <p:tag name="KSO_WM_SLIDE_ID" val="custom160588_77"/>
  <p:tag name="KSO_WM_SLIDE_INDEX" val="77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53*167"/>
  <p:tag name="KSO_WM_SLIDE_SIZE" val="859*303"/>
  <p:tag name="KSO_WM_DIAGRAM_GROUP_CODE" val="l1-9"/>
  <p:tag name="ORIGINALNOUSEDACCENT" val="1"/>
  <p:tag name="STRIPEENUMTEXTTINT" val="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1"/>
  <p:tag name="KSO_WM_UNIT_ID" val="custom160588_77*l_i*1_1"/>
  <p:tag name="KSO_WM_UNIT_LAYERLEVEL" val="1_1"/>
  <p:tag name="KSO_WM_DIAGRAM_GROUP_CODE" val="l1-9"/>
  <p:tag name="KSO_WM_UNIT_LINE_FORE_SCHEMECOLOR_INDEX" val="5"/>
  <p:tag name="KSO_WM_UNIT_LINE_FILL_TYPE" val="2"/>
  <p:tag name="KSO_WM_UNIT_USESOURCEFORMAT_APPLY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2"/>
  <p:tag name="KSO_WM_UNIT_ID" val="custom160588_77*l_i*1_2"/>
  <p:tag name="KSO_WM_UNIT_LAYERLEVEL" val="1_1"/>
  <p:tag name="KSO_WM_DIAGRAM_GROUP_CODE" val="l1-9"/>
  <p:tag name="KSO_WM_UNIT_LINE_FORE_SCHEMECOLOR_INDEX" val="5"/>
  <p:tag name="KSO_WM_UNIT_LINE_FILL_TYPE" val="2"/>
  <p:tag name="KSO_WM_UNIT_USESOURCEFORMAT_APPLY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3"/>
  <p:tag name="KSO_WM_UNIT_ID" val="custom160588_77*l_i*1_3"/>
  <p:tag name="KSO_WM_UNIT_LAYERLEVEL" val="1_1"/>
  <p:tag name="KSO_WM_DIAGRAM_GROUP_CODE" val="l1-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4"/>
  <p:tag name="KSO_WM_UNIT_ID" val="custom160588_77*l_i*1_4"/>
  <p:tag name="KSO_WM_UNIT_LAYERLEVEL" val="1_1"/>
  <p:tag name="KSO_WM_DIAGRAM_GROUP_CODE" val="l1-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5"/>
  <p:tag name="KSO_WM_UNIT_ID" val="custom160588_77*l_i*1_5"/>
  <p:tag name="KSO_WM_UNIT_LAYERLEVEL" val="1_1"/>
  <p:tag name="KSO_WM_DIAGRAM_GROUP_CODE" val="l1-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6"/>
  <p:tag name="KSO_WM_UNIT_ID" val="custom160588_77*l_i*1_6"/>
  <p:tag name="KSO_WM_UNIT_LAYERLEVEL" val="1_1"/>
  <p:tag name="KSO_WM_DIAGRAM_GROUP_CODE" val="l1-9"/>
  <p:tag name="KSO_WM_UNIT_USESOURCEFORMAT_APPLY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7"/>
  <p:tag name="KSO_WM_UNIT_ID" val="custom160588_77*l_i*1_7"/>
  <p:tag name="KSO_WM_UNIT_LAYERLEVEL" val="1_1"/>
  <p:tag name="KSO_WM_DIAGRAM_GROUP_CODE" val="l1-9"/>
  <p:tag name="KSO_WM_UNIT_USESOURCEFORMAT_APPLY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8"/>
  <p:tag name="KSO_WM_UNIT_ID" val="custom160588_77*l_i*1_8"/>
  <p:tag name="KSO_WM_UNIT_LAYERLEVEL" val="1_1"/>
  <p:tag name="KSO_WM_DIAGRAM_GROUP_CODE" val="l1-9"/>
  <p:tag name="KSO_WM_UNIT_USESOURCEFORMAT_APPLY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9"/>
  <p:tag name="KSO_WM_UNIT_ID" val="custom160588_77*l_i*1_9"/>
  <p:tag name="KSO_WM_UNIT_LAYERLEVEL" val="1_1"/>
  <p:tag name="KSO_WM_DIAGRAM_GROUP_CODE" val="l1-9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10"/>
  <p:tag name="KSO_WM_UNIT_ID" val="custom160588_77*l_i*1_10"/>
  <p:tag name="KSO_WM_UNIT_LAYERLEVEL" val="1_1"/>
  <p:tag name="KSO_WM_DIAGRAM_GROUP_CODE" val="l1-9"/>
  <p:tag name="KSO_WM_UNIT_LINE_FORE_SCHEMECOLOR_INDEX" val="5"/>
  <p:tag name="KSO_WM_UNIT_LINE_FILL_TYPE" val="2"/>
  <p:tag name="KSO_WM_UNIT_USESOURCEFORMAT_APPLY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a"/>
  <p:tag name="KSO_WM_UNIT_INDEX" val="1_1_1"/>
  <p:tag name="KSO_WM_UNIT_ID" val="custom160588_77*l_h_a*1_1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f"/>
  <p:tag name="KSO_WM_UNIT_INDEX" val="1_1_1"/>
  <p:tag name="KSO_WM_UNIT_ID" val="custom160588_77*l_h_f*1_1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a"/>
  <p:tag name="KSO_WM_UNIT_INDEX" val="1_3_1"/>
  <p:tag name="KSO_WM_UNIT_ID" val="custom160588_77*l_h_a*1_3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f"/>
  <p:tag name="KSO_WM_UNIT_INDEX" val="1_3_1"/>
  <p:tag name="KSO_WM_UNIT_ID" val="custom160588_77*l_h_f*1_3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a"/>
  <p:tag name="KSO_WM_UNIT_INDEX" val="1_5_1"/>
  <p:tag name="KSO_WM_UNIT_ID" val="custom160588_77*l_h_a*1_5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f"/>
  <p:tag name="KSO_WM_UNIT_INDEX" val="1_5_1"/>
  <p:tag name="KSO_WM_UNIT_ID" val="custom160588_77*l_h_f*1_5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11"/>
  <p:tag name="KSO_WM_UNIT_ID" val="custom160588_77*l_i*1_11"/>
  <p:tag name="KSO_WM_UNIT_LAYERLEVEL" val="1_1"/>
  <p:tag name="KSO_WM_DIAGRAM_GROUP_CODE" val="l1-9"/>
  <p:tag name="KSO_WM_UNIT_LINE_FORE_SCHEMECOLOR_INDEX" val="5"/>
  <p:tag name="KSO_WM_UNIT_LINE_FILL_TYPE" val="2"/>
  <p:tag name="KSO_WM_UNIT_USESOURCEFORMAT_APPLY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12"/>
  <p:tag name="KSO_WM_UNIT_ID" val="custom160588_77*l_i*1_12"/>
  <p:tag name="KSO_WM_UNIT_LAYERLEVEL" val="1_1"/>
  <p:tag name="KSO_WM_DIAGRAM_GROUP_CODE" val="l1-9"/>
  <p:tag name="KSO_WM_UNIT_LINE_FORE_SCHEMECOLOR_INDEX" val="5"/>
  <p:tag name="KSO_WM_UNIT_LINE_FILL_TYPE" val="2"/>
  <p:tag name="KSO_WM_UNIT_USESOURCEFORMAT_APPLY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i"/>
  <p:tag name="KSO_WM_UNIT_INDEX" val="1_13"/>
  <p:tag name="KSO_WM_UNIT_ID" val="custom160588_77*l_i*1_13"/>
  <p:tag name="KSO_WM_UNIT_LAYERLEVEL" val="1_1"/>
  <p:tag name="KSO_WM_DIAGRAM_GROUP_CODE" val="l1-9"/>
  <p:tag name="KSO_WM_UNIT_LINE_FORE_SCHEMECOLOR_INDEX" val="5"/>
  <p:tag name="KSO_WM_UNIT_LINE_FILL_TYPE" val="2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a"/>
  <p:tag name="KSO_WM_UNIT_INDEX" val="1_2_1"/>
  <p:tag name="KSO_WM_UNIT_ID" val="custom160588_77*l_h_a*1_2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f"/>
  <p:tag name="KSO_WM_UNIT_INDEX" val="1_2_1"/>
  <p:tag name="KSO_WM_UNIT_ID" val="custom160588_77*l_h_f*1_2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a"/>
  <p:tag name="KSO_WM_UNIT_INDEX" val="1_4_1"/>
  <p:tag name="KSO_WM_UNIT_ID" val="custom160588_77*l_h_a*1_4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f"/>
  <p:tag name="KSO_WM_UNIT_INDEX" val="1_4_1"/>
  <p:tag name="KSO_WM_UNIT_ID" val="custom160588_77*l_h_f*1_4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a"/>
  <p:tag name="KSO_WM_UNIT_INDEX" val="1_6_1"/>
  <p:tag name="KSO_WM_UNIT_ID" val="custom160588_77*l_h_a*1_6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l_h_f"/>
  <p:tag name="KSO_WM_UNIT_INDEX" val="1_6_1"/>
  <p:tag name="KSO_WM_UNIT_ID" val="custom160588_77*l_h_f*1_6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9"/>
  <p:tag name="KSO_WM_UNIT_TEXT_FILL_FORE_SCHEMECOLOR_INDEX" val="13"/>
  <p:tag name="KSO_WM_UNIT_TEXT_FILL_TYPE" val="1"/>
  <p:tag name="KSO_WM_UNIT_USESOURCEFORMAT_APPLY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8"/>
  <p:tag name="KSO_WM_UNIT_TYPE" val="a"/>
  <p:tag name="KSO_WM_UNIT_INDEX" val="1"/>
  <p:tag name="KSO_WM_UNIT_ID" val="custom160588_77*a*1"/>
  <p:tag name="KSO_WM_UNIT_LAYERLEVEL" val="1"/>
  <p:tag name="KSO_WM_UNIT_VALUE" val="2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90"/>
  <p:tag name="KSO_WM_UNIT_ISCONTENTSTITLE" val="0"/>
  <p:tag name="KSO_WM_UNIT_HIGHLIGHT" val="0"/>
  <p:tag name="KSO_WM_UNIT_COMPATIBLE" val="0"/>
  <p:tag name="KSO_WM_UNIT_PRESET_TEXT_INDEX" val="4"/>
  <p:tag name="KSO_WM_UNIT_PRESET_TEXT_LEN" val="57"/>
  <p:tag name="KSO_WM_UNIT_ID" val="custom20180699_11*b*1"/>
  <p:tag name="KSO_WM_UNIT_ISNUMDGMTITLE" val="0"/>
  <p:tag name="KSO_WM_UNIT_NOCLEAR" val="0"/>
  <p:tag name="KSO_WM_UNIT_DIAGRAM_ISNUMVISUAL" val="0"/>
  <p:tag name="KSO_WM_UNIT_DIAGRAM_ISREFERUNIT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02"/>
  <p:tag name="KSO_WM_TAG_VERSION" val="1.0"/>
  <p:tag name="KSO_WM_SLIDE_ID" val="custom160102_21"/>
  <p:tag name="KSO_WM_SLIDE_INDEX" val="21"/>
  <p:tag name="KSO_WM_SLIDE_ITEM_CNT" val="3"/>
  <p:tag name="KSO_WM_SLIDE_LAYOUT" val="a_n"/>
  <p:tag name="KSO_WM_SLIDE_LAYOUT_CNT" val="1_1"/>
  <p:tag name="KSO_WM_SLIDE_TYPE" val="text"/>
  <p:tag name="KSO_WM_BEAUTIFY_FLAG" val="#wm#"/>
  <p:tag name="KSO_WM_SLIDE_POSITION" val="64.5*112.461"/>
  <p:tag name="KSO_WM_SLIDE_SIZE" val="837*297.727"/>
  <p:tag name="KSO_WM_DIAGRAM_GROUP_CODE" val="n1-1"/>
  <p:tag name="KSO_WM_TEMPLATE_SUBCATEGORY" val="0"/>
  <p:tag name="KSO_WM_TEMPLATE_MASTER_TYPE" val="1"/>
  <p:tag name="KSO_WM_TEMPLATE_COLOR_TYPE" val="0"/>
  <p:tag name="KSO_WM_SLIDE_DIAGTYPE" val="n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f"/>
  <p:tag name="KSO_WM_UNIT_INDEX" val="1_1_1_1"/>
  <p:tag name="KSO_WM_UNIT_ID" val="custom160102_21*n_h_h_f*1_1_1_1"/>
  <p:tag name="KSO_WM_UNIT_LAYERLEVEL" val="1_1_1_1"/>
  <p:tag name="KSO_WM_UNIT_VALUE" val="44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  <p:tag name="KSO_WM_UNIT_DIAGRAM_SCHEMECOLOR_ID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f"/>
  <p:tag name="KSO_WM_UNIT_INDEX" val="1_1_2_1"/>
  <p:tag name="KSO_WM_UNIT_ID" val="custom160102_21*n_h_h_f*1_1_2_1"/>
  <p:tag name="KSO_WM_UNIT_LAYERLEVEL" val="1_1_1_1"/>
  <p:tag name="KSO_WM_UNIT_VALUE" val="56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  <p:tag name="KSO_WM_UNIT_DIAGRAM_SCHEMECOLOR_ID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f"/>
  <p:tag name="KSO_WM_UNIT_INDEX" val="1_1_3_1"/>
  <p:tag name="KSO_WM_UNIT_ID" val="custom160102_21*n_h_h_f*1_1_3_1"/>
  <p:tag name="KSO_WM_UNIT_LAYERLEVEL" val="1_1_1_1"/>
  <p:tag name="KSO_WM_UNIT_VALUE" val="44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  <p:tag name="KSO_WM_UNIT_DIAGRAM_SCHEMECOLOR_ID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i"/>
  <p:tag name="KSO_WM_UNIT_INDEX" val="1_1_1"/>
  <p:tag name="KSO_WM_UNIT_ID" val="custom160102_21*n_h_i*1_1_1"/>
  <p:tag name="KSO_WM_UNIT_LAYERLEVEL" val="1_1_1"/>
  <p:tag name="KSO_WM_DIAGRAM_GROUP_CODE" val="n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i"/>
  <p:tag name="KSO_WM_UNIT_INDEX" val="1_1_1_1"/>
  <p:tag name="KSO_WM_UNIT_ID" val="custom160102_21*n_h_h_i*1_1_1_1"/>
  <p:tag name="KSO_WM_UNIT_LAYERLEVEL" val="1_1_1_1"/>
  <p:tag name="KSO_WM_DIAGRAM_GROUP_CODE" val="n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i"/>
  <p:tag name="KSO_WM_UNIT_INDEX" val="1_1_2_1"/>
  <p:tag name="KSO_WM_UNIT_ID" val="custom160102_21*n_h_h_i*1_1_2_1"/>
  <p:tag name="KSO_WM_UNIT_LAYERLEVEL" val="1_1_1_1"/>
  <p:tag name="KSO_WM_DIAGRAM_GROUP_CODE" val="n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i"/>
  <p:tag name="KSO_WM_UNIT_INDEX" val="1_1_3_1"/>
  <p:tag name="KSO_WM_UNIT_ID" val="custom160102_21*n_h_h_i*1_1_3_1"/>
  <p:tag name="KSO_WM_UNIT_LAYERLEVEL" val="1_1_1_1"/>
  <p:tag name="KSO_WM_DIAGRAM_GROUP_CODE" val="n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a"/>
  <p:tag name="KSO_WM_UNIT_INDEX" val="1_1_1"/>
  <p:tag name="KSO_WM_UNIT_ID" val="custom160102_21*n_h_a*1_1_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5"/>
  <p:tag name="KSO_WM_DIAGRAM_GROUP_CODE" val="n1-1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  <p:tag name="KSO_WM_UNIT_DIAGRAM_SCHEMECOLOR_I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a"/>
  <p:tag name="KSO_WM_UNIT_INDEX" val="1"/>
  <p:tag name="KSO_WM_UNIT_ID" val="custom160102_21*a*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UNIT_ISNUMDGMTITLE" val="0"/>
  <p:tag name="KSO_WM_UNIT_NOCLEAR" val="0"/>
  <p:tag name="KSO_WM_UNIT_DIAGRAM_ISNUMVISUAL" val="0"/>
  <p:tag name="KSO_WM_UNIT_DIAGRAM_ISREFERUNIT" val="0"/>
  <p:tag name="KSO_WM_DIAGRAM_GROUP_CODE" val="n1-1"/>
  <p:tag name="KSO_WM_UNIT_TEXT_FILL_FORE_SCHEMECOLOR_INDEX" val="14"/>
  <p:tag name="KSO_WM_UNIT_TEXT_FILL_TYPE" val="1"/>
  <p:tag name="KSO_WM_UNIT_USESOURCEFORMAT_APPLY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10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83_30*i*89"/>
  <p:tag name="KSO_WM_TEMPLATE_CATEGORY" val="custom"/>
  <p:tag name="KSO_WM_TEMPLATE_INDEX" val="160583"/>
  <p:tag name="KSO_WM_UNIT_INDEX" val="89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49"/>
  <p:tag name="KSO_WM_UNIT_ID" val="custom160583_30*n_i*1_49"/>
  <p:tag name="KSO_WM_UNIT_LAYERLEVEL" val="1_1"/>
  <p:tag name="KSO_WM_DIAGRAM_GROUP_CODE" val="n1-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52"/>
  <p:tag name="KSO_WM_UNIT_ID" val="custom160583_30*n_i*1_52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53"/>
  <p:tag name="KSO_WM_UNIT_ID" val="custom160583_30*n_i*1_53"/>
  <p:tag name="KSO_WM_UNIT_LAYERLEVEL" val="1_1"/>
  <p:tag name="KSO_WM_DIAGRAM_GROUP_CODE" val="n1-1"/>
  <p:tag name="KSO_WM_UNIT_SHADOW_SCHEMECOLOR_INDEX" val="16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rop"/>
  <p:tag name="KSO_WM_TEMPLATE_INDEX" val="20215952"/>
  <p:tag name="KSO_WM_SLIDE_ID" val="crop20215952_1"/>
  <p:tag name="KSO_WM_TEMPLATE_SUBCATEGORY" val="5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292.904*303.556"/>
  <p:tag name="KSO_WM_SLIDE_POSITION" val="327.85*116.26"/>
  <p:tag name="KSO_WM_DIAGRAM_GROUP_CODE" val="ζ1-1"/>
  <p:tag name="KSO_WM_SLIDE_DIAGTYPE" val="ζ|ζ|ζ|ζ|ζ|ζ|ζ|ζ|ζ|ζ|ζ|ζ|ζ"/>
  <p:tag name="KSO_WM_TAG_VERSION" val="1.0"/>
  <p:tag name="KSO_WM_SLIDE_LAYOUT" val="ζ"/>
  <p:tag name="KSO_WM_SLIDE_LAYOUT_CNT" val="13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ζ10ζ11ζ12ζ13ζ2ζ3ζ4ζ5ζ6ζ7ζ8ζ9-1"/>
  <p:tag name="KSO_WM_UNIT_TYPE" val="i"/>
  <p:tag name="KSO_WM_UNIT_INDEX" val="1"/>
  <p:tag name="KSO_WM_UNIT_ID" val="crop20215952_1*i*1"/>
  <p:tag name="KSO_WM_TEMPLATE_CATEGORY" val="crop"/>
  <p:tag name="KSO_WM_TEMPLATE_INDEX" val="20215952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55*18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3"/>
  <p:tag name="KSO_WM_UNIT_ID" val="crop20215952_1*ζ_h_d*1_1_13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55*18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15952_1*ζ_h_d*1_1_1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201*23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2"/>
  <p:tag name="KSO_WM_UNIT_ID" val="crop20215952_1*ζ_h_d*1_1_2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201*23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3"/>
  <p:tag name="KSO_WM_UNIT_ID" val="crop20215952_1*ζ_h_d*1_1_3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313*36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4"/>
  <p:tag name="KSO_WM_UNIT_ID" val="crop20215952_1*ζ_h_d*1_1_4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313*36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2"/>
  <p:tag name="KSO_WM_UNIT_ID" val="crop20215952_1*ζ_h_d*1_1_12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386*44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5"/>
  <p:tag name="KSO_WM_UNIT_ID" val="crop20215952_1*ζ_h_d*1_1_5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212*24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6"/>
  <p:tag name="KSO_WM_UNIT_ID" val="crop20215952_1*ζ_h_d*1_1_6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5*20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1"/>
  <p:tag name="KSO_WM_UNIT_ID" val="crop20215952_1*ζ_h_d*1_1_11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89*21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0"/>
  <p:tag name="KSO_WM_UNIT_ID" val="crop20215952_1*ζ_h_d*1_1_10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201*23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7"/>
  <p:tag name="KSO_WM_UNIT_ID" val="crop20215952_1*ζ_h_d*1_1_7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269*31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8"/>
  <p:tag name="KSO_WM_UNIT_ID" val="crop20215952_1*ζ_h_d*1_1_8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024*88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9"/>
  <p:tag name="KSO_WM_UNIT_ID" val="crop20215952_1*ζ_h_d*1_1_9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COMBINE_RELATE_SLIDE_ID" val="background20177604_10"/>
  <p:tag name="KSO_WM_TEMPLATE_CATEGORY" val="custom"/>
  <p:tag name="KSO_WM_TEMPLATE_INDEX" val="20180699"/>
  <p:tag name="KSO_WM_SLIDE_ID" val="custom20180699_27"/>
  <p:tag name="KSO_WM_SLIDE_INDEX" val="27"/>
  <p:tag name="KSO_WM_TEMPLATE_SUBCATEGORY" val="0"/>
  <p:tag name="KSO_WM_TEMPLATE_MASTER_TYPE" val="1"/>
  <p:tag name="KSO_WM_TEMPLATE_COLOR_TYPE" val="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ID" val="custom20180699_27*a*1"/>
  <p:tag name="KSO_WM_UNIT_PRESET_TEXT" val="感谢观看"/>
  <p:tag name="KSO_WM_UNIT_ISNUMDGMTITLE" val="0"/>
  <p:tag name="KSO_WM_UNIT_NOCLEAR" val="0"/>
  <p:tag name="KSO_WM_UNIT_DIAGRAM_ISNUMVISUAL" val="0"/>
  <p:tag name="KSO_WM_UNIT_DIAGRAM_ISREFERUNIT" val="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48"/>
  <p:tag name="KSO_WM_UNIT_ISCONTENTSTITLE" val="0"/>
  <p:tag name="KSO_WM_UNIT_HIGHLIGHT" val="0"/>
  <p:tag name="KSO_WM_UNIT_COMPATIBLE" val="0"/>
  <p:tag name="KSO_WM_UNIT_ID" val="custom20180699_27*b*1"/>
  <p:tag name="KSO_WM_UNIT_ISNUMDGMTITLE" val="0"/>
  <p:tag name="KSO_WM_UNIT_NOCLEAR" val="0"/>
  <p:tag name="KSO_WM_UNIT_DIAGRAM_ISNUMVISUAL" val="0"/>
  <p:tag name="KSO_WM_UNIT_DIAGRAM_ISREFERUNIT" val="0"/>
  <p:tag name="KSO_WM_UNIT_PRESET_TEXT" val="Lorem ipsum dolor sit amet, consectetur adipisicing eli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9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9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7604_1"/>
  <p:tag name="KSO_WM_TEMPLATE_CATEGORY" val="custom"/>
  <p:tag name="KSO_WM_TEMPLATE_INDEX" val="20180699"/>
  <p:tag name="KSO_WM_TEMPLATE_SUBCATEGORY" val="0"/>
  <p:tag name="KSO_WM_TEMPLATE_THUMBS_INDEX" val="1、4、5、6、11、12、16、18、26、27、"/>
  <p:tag name="KSO_WM_TEMPLATE_MASTER_TYPE" val="1"/>
  <p:tag name="KSO_WM_TEMPLATE_COLOR_TYPE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20180699">
      <a:dk1>
        <a:srgbClr val="404040"/>
      </a:dk1>
      <a:lt1>
        <a:srgbClr val="FFFFFF"/>
      </a:lt1>
      <a:dk2>
        <a:srgbClr val="ECECEC"/>
      </a:dk2>
      <a:lt2>
        <a:srgbClr val="FFFFFF"/>
      </a:lt2>
      <a:accent1>
        <a:srgbClr val="FFC000"/>
      </a:accent1>
      <a:accent2>
        <a:srgbClr val="E2C85F"/>
      </a:accent2>
      <a:accent3>
        <a:srgbClr val="BDCF95"/>
      </a:accent3>
      <a:accent4>
        <a:srgbClr val="92CCB7"/>
      </a:accent4>
      <a:accent5>
        <a:srgbClr val="68BFC6"/>
      </a:accent5>
      <a:accent6>
        <a:srgbClr val="00B2D5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自定义 23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4E6"/>
      </a:accent1>
      <a:accent2>
        <a:srgbClr val="0076B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000120141119A01PPBG">
  <a:themeElements>
    <a:clrScheme name="自定义 43">
      <a:dk1>
        <a:srgbClr val="FFFFFF"/>
      </a:dk1>
      <a:lt1>
        <a:srgbClr val="4D4D4D"/>
      </a:lt1>
      <a:dk2>
        <a:srgbClr val="FFFFFF"/>
      </a:dk2>
      <a:lt2>
        <a:srgbClr val="4D4D4D"/>
      </a:lt2>
      <a:accent1>
        <a:srgbClr val="CDDCE8"/>
      </a:accent1>
      <a:accent2>
        <a:srgbClr val="87C7E3"/>
      </a:accent2>
      <a:accent3>
        <a:srgbClr val="57CCC6"/>
      </a:accent3>
      <a:accent4>
        <a:srgbClr val="FED16C"/>
      </a:accent4>
      <a:accent5>
        <a:srgbClr val="EB4343"/>
      </a:accent5>
      <a:accent6>
        <a:srgbClr val="92D050"/>
      </a:accent6>
      <a:hlink>
        <a:srgbClr val="00B0F0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A000120141119A01PPBG">
  <a:themeElements>
    <a:clrScheme name="自定义 40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F33644"/>
      </a:accent1>
      <a:accent2>
        <a:srgbClr val="F47056"/>
      </a:accent2>
      <a:accent3>
        <a:srgbClr val="AB7581"/>
      </a:accent3>
      <a:accent4>
        <a:srgbClr val="E5BA3F"/>
      </a:accent4>
      <a:accent5>
        <a:srgbClr val="6BC1E3"/>
      </a:accent5>
      <a:accent6>
        <a:srgbClr val="92D050"/>
      </a:accent6>
      <a:hlink>
        <a:srgbClr val="00B0F0"/>
      </a:hlink>
      <a:folHlink>
        <a:srgbClr val="7F7F7F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160102">
      <a:dk1>
        <a:srgbClr val="1F2022"/>
      </a:dk1>
      <a:lt1>
        <a:srgbClr val="FFFFFF"/>
      </a:lt1>
      <a:dk2>
        <a:srgbClr val="243435"/>
      </a:dk2>
      <a:lt2>
        <a:srgbClr val="354F45"/>
      </a:lt2>
      <a:accent1>
        <a:srgbClr val="6CC082"/>
      </a:accent1>
      <a:accent2>
        <a:srgbClr val="55C0A0"/>
      </a:accent2>
      <a:accent3>
        <a:srgbClr val="3BC8BE"/>
      </a:accent3>
      <a:accent4>
        <a:srgbClr val="44C4CF"/>
      </a:accent4>
      <a:accent5>
        <a:srgbClr val="68B6D8"/>
      </a:accent5>
      <a:accent6>
        <a:srgbClr val="88AEEC"/>
      </a:accent6>
      <a:hlink>
        <a:srgbClr val="93E2FF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上阴影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crgbClr r="0" g="0" b="0">
        <a:alpha val="100000"/>
      </a:scrgbClr>
    </a:dk1>
    <a:lt1>
      <a:scrgbClr r="100000" g="100000" b="100000">
        <a:alpha val="100000"/>
      </a:scrgbClr>
    </a:lt1>
    <a:dk2>
      <a:scrgbClr r="12941" g="12941" b="12941">
        <a:alpha val="100000"/>
      </a:scrgbClr>
    </a:dk2>
    <a:lt2>
      <a:scrgbClr r="100000" g="100000" b="100000">
        <a:alpha val="100000"/>
      </a:scrgbClr>
    </a:lt2>
    <a:accent1>
      <a:scrgbClr r="9019" g="51764" b="78039">
        <a:alpha val="100000"/>
      </a:scrgbClr>
    </a:accent1>
    <a:accent2>
      <a:scrgbClr r="10588" g="65882" b="78823">
        <a:alpha val="100000"/>
      </a:scrgbClr>
    </a:accent2>
    <a:accent3>
      <a:scrgbClr r="13333" g="76078" b="61176">
        <a:alpha val="100000"/>
      </a:scrgbClr>
    </a:accent3>
    <a:accent4>
      <a:scrgbClr r="56862" g="80784" b="14117">
        <a:alpha val="100000"/>
      </a:scrgbClr>
    </a:accent4>
    <a:accent5>
      <a:scrgbClr r="95686" g="71764" b="12549">
        <a:alpha val="100000"/>
      </a:scrgbClr>
    </a:accent5>
    <a:accent6>
      <a:scrgbClr r="85490" g="32941" b="16470">
        <a:alpha val="100000"/>
      </a:scrgbClr>
    </a:accent6>
    <a:hlink>
      <a:scrgbClr r="18823" g="30980" b="99607">
        <a:alpha val="100000"/>
      </a:scrgbClr>
    </a:hlink>
    <a:folHlink>
      <a:scrgbClr r="28627" g="12549" b="40392">
        <a:alpha val="100000"/>
      </a:scrgbClr>
    </a:folHlink>
  </a:clrScheme>
</a:themeOverride>
</file>

<file path=ppt/theme/themeOverride2.xml><?xml version="1.0" encoding="utf-8"?>
<a:themeOverride xmlns:a="http://schemas.openxmlformats.org/drawingml/2006/main">
  <a:clrScheme name="">
    <a:dk1>
      <a:scrgbClr r="0" g="0" b="0">
        <a:alpha val="100000"/>
      </a:scrgbClr>
    </a:dk1>
    <a:lt1>
      <a:scrgbClr r="100000" g="100000" b="100000">
        <a:alpha val="100000"/>
      </a:scrgbClr>
    </a:lt1>
    <a:dk2>
      <a:scrgbClr r="12941" g="12941" b="12941">
        <a:alpha val="100000"/>
      </a:scrgbClr>
    </a:dk2>
    <a:lt2>
      <a:scrgbClr r="100000" g="100000" b="100000">
        <a:alpha val="100000"/>
      </a:scrgbClr>
    </a:lt2>
    <a:accent1>
      <a:scrgbClr r="32941" g="78431" b="53333">
        <a:alpha val="100000"/>
      </a:scrgbClr>
    </a:accent1>
    <a:accent2>
      <a:scrgbClr r="25882" g="76078" b="66666">
        <a:alpha val="100000"/>
      </a:scrgbClr>
    </a:accent2>
    <a:accent3>
      <a:scrgbClr r="25882" g="66666" b="76078">
        <a:alpha val="100000"/>
      </a:scrgbClr>
    </a:accent3>
    <a:accent4>
      <a:scrgbClr r="34509" g="59607" b="80000">
        <a:alpha val="100000"/>
      </a:scrgbClr>
    </a:accent4>
    <a:accent5>
      <a:scrgbClr r="48235" g="48235" b="70196">
        <a:alpha val="100000"/>
      </a:scrgbClr>
    </a:accent5>
    <a:accent6>
      <a:scrgbClr r="51372" g="44313" b="73333">
        <a:alpha val="100000"/>
      </a:scrgbClr>
    </a:accent6>
    <a:hlink>
      <a:scrgbClr r="18823" g="30980" b="99607">
        <a:alpha val="100000"/>
      </a:scrgbClr>
    </a:hlink>
    <a:folHlink>
      <a:scrgbClr r="28627" g="12549" b="40392">
        <a:alpha val="100000"/>
      </a:scrgbClr>
    </a:folHlink>
  </a:clrScheme>
</a:themeOverride>
</file>

<file path=ppt/theme/themeOverride3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223</Words>
  <Application>Microsoft Office PowerPoint</Application>
  <PresentationFormat>宽屏</PresentationFormat>
  <Paragraphs>120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Roboto Light</vt:lpstr>
      <vt:lpstr>等线</vt:lpstr>
      <vt:lpstr>黑体</vt:lpstr>
      <vt:lpstr>宋体</vt:lpstr>
      <vt:lpstr>微软雅黑</vt:lpstr>
      <vt:lpstr>幼圆</vt:lpstr>
      <vt:lpstr>Arial</vt:lpstr>
      <vt:lpstr>Calibri</vt:lpstr>
      <vt:lpstr>Tempus Sans ITC</vt:lpstr>
      <vt:lpstr>Times New Roman</vt:lpstr>
      <vt:lpstr>Wingdings</vt:lpstr>
      <vt:lpstr>Office 主题​​</vt:lpstr>
      <vt:lpstr>1_Office 主题​​</vt:lpstr>
      <vt:lpstr>1_Office 主题</vt:lpstr>
      <vt:lpstr>A000120141119A01PPBG</vt:lpstr>
      <vt:lpstr>1_A000120141119A01PPBG</vt:lpstr>
      <vt:lpstr>5_Office 主题​​</vt:lpstr>
      <vt:lpstr>科技风模板</vt:lpstr>
      <vt:lpstr>待输入标题</vt:lpstr>
      <vt:lpstr>PowerPoint 演示文稿</vt:lpstr>
      <vt:lpstr>PowerPoint 演示文稿</vt:lpstr>
      <vt:lpstr>PowerPoint 演示文稿</vt:lpstr>
      <vt:lpstr>待输入标题</vt:lpstr>
      <vt:lpstr>PowerPoint 演示文稿</vt:lpstr>
      <vt:lpstr>PowerPoint 演示文稿</vt:lpstr>
      <vt:lpstr>PowerPoint 演示文稿</vt:lpstr>
      <vt:lpstr>待输入标题</vt:lpstr>
      <vt:lpstr>PowerPoint 演示文稿</vt:lpstr>
      <vt:lpstr>PowerPoint 演示文稿</vt:lpstr>
      <vt:lpstr>待输入标题</vt:lpstr>
      <vt:lpstr>PowerPoint 演示文稿</vt:lpstr>
      <vt:lpstr>PowerPoint 演示文稿</vt:lpstr>
      <vt:lpstr>PowerPoint 演示文稿</vt:lpstr>
      <vt:lpstr>感谢观看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科技模板</dc:title>
  <dc:creator>xiao'pian'zi</dc:creator>
  <cp:lastModifiedBy>DELL</cp:lastModifiedBy>
  <cp:revision>191</cp:revision>
  <dcterms:created xsi:type="dcterms:W3CDTF">2019-06-19T02:08:00Z</dcterms:created>
  <dcterms:modified xsi:type="dcterms:W3CDTF">2021-10-11T02:08:46Z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E83B94A19E4E40E4A65359D362C3B60C</vt:lpwstr>
  </property>
</Properties>
</file>